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2"/>
  </p:notesMasterIdLst>
  <p:sldIdLst>
    <p:sldId id="299" r:id="rId2"/>
    <p:sldId id="300" r:id="rId3"/>
    <p:sldId id="331" r:id="rId4"/>
    <p:sldId id="326" r:id="rId5"/>
    <p:sldId id="327" r:id="rId6"/>
    <p:sldId id="328" r:id="rId7"/>
    <p:sldId id="329" r:id="rId8"/>
    <p:sldId id="330" r:id="rId9"/>
    <p:sldId id="303" r:id="rId10"/>
    <p:sldId id="272" r:id="rId11"/>
  </p:sldIdLst>
  <p:sldSz cx="12192000" cy="6858000"/>
  <p:notesSz cx="9144000" cy="6858000"/>
  <p:custDataLst>
    <p:tags r:id="rId13"/>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7279" autoAdjust="0"/>
  </p:normalViewPr>
  <p:slideViewPr>
    <p:cSldViewPr snapToGrid="0" showGuides="1">
      <p:cViewPr varScale="1">
        <p:scale>
          <a:sx n="97" d="100"/>
          <a:sy n="97" d="100"/>
        </p:scale>
        <p:origin x="1744"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68a78dc5a98933bc49b53b0ba7f6cce">
            <a:r>
              <a:rPr dirty="0" lang="en-US" noProof="0">
                <a:solidFill>
                  <a:srgbClr val="000000"/>
                </a:solidFill>
                <a:sym typeface=""/>
              </a:rPr>
              <a:t>Les valeurs aberrantes dans vos données sont des valeurs beaucoup plus élevées ou plus basses qu'une plage normale définie, ce qui peut indiquer des problèmes au niveau de la qualité de vos données.</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361247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678ee26d600232007130dcfc413552c">
            <a:r>
              <a:rPr dirty="0" lang="en-US" noProof="0"/>
              <a:t>DHIS2 vous aide à détecter et à traiter les valeurs aberrantes grâce à l'outil de détection de valeurs aberrantes de l'application Qualité des données.</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57293640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36c353832a7d9eb16714bc5fb0f488b">
            <a:r>
              <a:rPr dirty="0" lang="en-US" noProof="0"/>
              <a:t>Dans cette vidéo, nous verrons les principes de base de l'utilisation de cet outil.</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34922005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efc60b7f94adf2674b04e2631cc5b2d">
            <a:r>
              <a:rPr dirty="0" lang="en-US" noProof="0"/>
              <a:t>Dans un premier temps, ouvrez l'application Qualité des données dans DHIS2 à l'aide du menu des applications.</a:t>
            </a:r>
          </a:p>
          <a:p>
            <a:endParaRPr dirty="0" lang="en-US" noProof="0"/>
          </a:p>
          <a:p txid="7938bd8d0a1aea1293727d1e4dc09cfe">
            <a:r>
              <a:rPr dirty="0" lang="en-US" noProof="0"/>
              <a:t>Une fois l'application chargée, sélectionnez l'outil de détection de valeurs aberrantes. Vous allez ensuite accéder à la zone de sélection des dimensions.</a:t>
            </a:r>
          </a:p>
          <a:p>
            <a:endParaRPr dirty="0" lang="en-US" noProof="0"/>
          </a:p>
          <a:p txid="df9412ce7c907a7fc540478fbccac425">
            <a:r>
              <a:rPr dirty="0" lang="en-US" noProof="0"/>
              <a:t>Sélectionnez en premier lieu l'ensemble de données dont vous souhaitez vérifier les valeurs aberrantes. Tous les éléments de données de l'ensemble de données seront vérifiés afin de détecter les valeurs aberrantes. Notez que plusieurs ensembles de données peuvent être sélectionnés en même temps. Pour cet exemple, nous sélectionnerons l'ensemble de données de surveillance du COVID-19.</a:t>
            </a:r>
          </a:p>
          <a:p>
            <a:endParaRPr dirty="0" lang="en-US" noProof="0"/>
          </a:p>
          <a:p txid="f1ac1241246f9b2f960346e107a41173">
            <a:r>
              <a:rPr dirty="0" lang="en-US" noProof="0"/>
              <a:t>Ensuite, sélectionnez l'unité ou les unités d'organisation dans lesquelles vous souhaitez que l'outil recherche des valeurs aberrantes. Vous pouvez sélectionner plusieurs unités d'organisation et l'analyse sera effectuée séparément sur chaque unité, plutôt que sur les données agrégées de toutes les unités.</a:t>
            </a:r>
          </a:p>
          <a:p>
            <a:endParaRPr dirty="0" lang="en-US" noProof="0"/>
          </a:p>
          <a:p txid="0b4970bf3bfe48abc73d5d6bea2fc6c7">
            <a:r>
              <a:rPr dirty="0" lang="en-US" noProof="0"/>
              <a:t>Ouvrez la hiérarchie et sélectionnez District des oiseaux pour rechercher les valeurs aberrantes dans toutes les unités d'organisation de ce district. Enfin, sélectionnez la plage de dates pour laquelle vous souhaitez rechercher des valeurs aberrantes.</a:t>
            </a:r>
          </a:p>
          <a:p>
            <a:endParaRPr dirty="0" lang="en-US" noProof="0"/>
          </a:p>
          <a:p txid="ffe9c77eac10f778984e11cc819cd360">
            <a:r>
              <a:rPr dirty="0" lang="en-US" noProof="0"/>
              <a:t>La plage de dates spécifiée doit inclure au moins une période entière de saisie de données pour que les données soient vérifiées. Par exemple, vérifions sur une période de quatre mois.</a:t>
            </a:r>
          </a:p>
          <a:p>
            <a:endParaRPr dirty="0" lang="en-US" noProof="0"/>
          </a:p>
          <a:p txid="a771f20c91b545e08c0a82b61707533e">
            <a:r>
              <a:rPr dirty="0" lang="en-US" noProof="0"/>
              <a:t>Nous choisirons donc le 1er mai comme date de début. Nous terminerons avec le 31 août comme date de fin. Après avoir sélectionné les dimensions des données, vous verrez qu'il y a trois options supplémentaires : l'algorithme, le seuil et les résultats maximaux.</a:t>
            </a:r>
          </a:p>
          <a:p>
            <a:endParaRPr dirty="0" lang="en-US" noProof="0"/>
          </a:p>
          <a:p txid="129c4989a6345f9dd559da8c3eeb0bf0">
            <a:r>
              <a:rPr dirty="0" lang="en-US" noProof="0"/>
              <a:t>Premièrement, le champ algorithme vous permet de sélectionner les paramètres d'analyse des valeurs aberrantes par DHIS2.</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98353645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13a8496c0eaeffb3b6edbea87606d58">
            <a:r>
              <a:rPr dirty="0" lang="en-US" noProof="0"/>
              <a:t>Vous pouvez choisir entre le Z-score et les valeurs minimales et maximales. Le Z-score est un terme statistique qui vous permet de détecter les valeurs qui se situent en dehors de la répartition normale des valeurs de données pour ce point de données particulier. Les valeurs minimales et maximales sont des valeurs prédéterminées et l'utilisation de cette option permet d'identifier les valeurs qui se situent en dehors de cette plage.</a:t>
            </a: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98660644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36f9aa68824ab195d3dc66e40864d24">
            <a:r>
              <a:rPr dirty="0" lang="en-US" noProof="0"/>
              <a:t>Si vous choisissez le Z-score comme méthode de détection, vous verrez également une option de menu pour le seuil. Il s'agit du nombre d'écarts types que les données sont autorisées à dévier de la moyenne avant d'être classées comme valeurs aberrantes.</a:t>
            </a:r>
          </a:p>
          <a:p>
            <a:endParaRPr dirty="0" lang="en-US" noProof="0"/>
          </a:p>
          <a:p txid="4d22b1b0a59908d3089f7a7b5f474a02">
            <a:r>
              <a:rPr dirty="0" lang="en-US" noProof="0"/>
              <a:t>Cette valeur est fixée par défaut à trois, ce qui est un paramètre du Z-score couramment utilisé pour la détection des valeurs aberrantes. La dernière option est le champ de résultats maximaux. Il s'agit du nombre maximum de valeurs aberrantes répertoriées dans les résultats. Vous pouvez le fixer à 500, 200 ou 100.</a:t>
            </a:r>
          </a:p>
          <a:p>
            <a:endParaRPr dirty="0" lang="en-US" noProof="0"/>
          </a:p>
          <a:p txid="351fd427b5a541668ccce97404aca16d">
            <a:r>
              <a:rPr dirty="0" lang="en-US" noProof="0"/>
              <a:t>Cliquez sur le bouton de démarrage pour lancer l'analyse des valeurs aberrantes.</a:t>
            </a: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4071765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aa52c292cc5e48a891a2585abdf4653">
            <a:pPr rtl="0">
              <a:spcBef>
                <a:spcPts val="0"/>
              </a:spcBef>
              <a:spcAft>
                <a:spcPts val="1000"/>
              </a:spcAft>
            </a:pPr>
            <a:r>
              <a:rPr dirty="0" lang="en-US" noProof="0"/>
              <a:t>Une fois l'analyse terminée, les résultats s'affichent à l'écran. Sur la gauche, vous pouvez voir l'élément de données qui présente une valeur aberrante, puis la période particulière et l'unité d'organisation qui montrent où et pour quelle période la valeur aberrante a été saisie.</a:t>
            </a:r>
          </a:p>
          <a:p>
            <a:pPr rtl="0">
              <a:spcBef>
                <a:spcPts val="0"/>
              </a:spcBef>
              <a:spcAft>
                <a:spcPts val="1000"/>
              </a:spcAft>
            </a:pPr>
            <a:endParaRPr dirty="0" lang="en-US" noProof="0"/>
          </a:p>
          <a:p txid="d2c7406c97a514835852ad32ca35e85b">
            <a:pPr rtl="0">
              <a:spcBef>
                <a:spcPts val="0"/>
              </a:spcBef>
              <a:spcAft>
                <a:spcPts val="1000"/>
              </a:spcAft>
            </a:pPr>
            <a:r>
              <a:rPr dirty="0" lang="en-US" noProof="0"/>
              <a:t>La valeur saisie pour l'élément de données est ensuite indiquée. Viennent ensuite les informations statistiques expliquant pourquoi ce point de données est classé comme aberrant.</a:t>
            </a:r>
          </a:p>
          <a:p>
            <a:pPr rtl="0">
              <a:spcBef>
                <a:spcPts val="0"/>
              </a:spcBef>
              <a:spcAft>
                <a:spcPts val="1000"/>
              </a:spcAft>
            </a:pPr>
            <a:endParaRPr dirty="0" lang="en-US" noProof="0"/>
          </a:p>
          <a:p txid="da1359efb65c2963a19d3c2c6adc8c7a">
            <a:pPr rtl="0">
              <a:spcBef>
                <a:spcPts val="0"/>
              </a:spcBef>
              <a:spcAft>
                <a:spcPts val="1000"/>
              </a:spcAft>
            </a:pPr>
            <a:r>
              <a:rPr dirty="0" lang="en-US" noProof="0"/>
              <a:t>Cela vous permet de savoir quelles valeurs saisies dans l'ensemble des données se situent en dehors de la plage normale, afin que vous puissiez vérifier si elles ont été saisies par erreur. Par exemple, si un nombre erroné a été saisi par erreur ou s'il s'agit d'une véritable anomalie statistique, qui peut mériter une enquête plus approfondie.</a:t>
            </a:r>
          </a:p>
          <a:p>
            <a:pPr rtl="0">
              <a:spcBef>
                <a:spcPts val="0"/>
              </a:spcBef>
              <a:spcAft>
                <a:spcPts val="1000"/>
              </a:spcAft>
            </a:pPr>
            <a:endParaRPr dirty="0" lang="en-US" noProof="0"/>
          </a:p>
          <a:p txid="6a5ef6127379d010e9b4b71ad92d0d42">
            <a:pPr rtl="0">
              <a:spcBef>
                <a:spcPts val="0"/>
              </a:spcBef>
              <a:spcAft>
                <a:spcPts val="1000"/>
              </a:spcAft>
            </a:pPr>
            <a:r>
              <a:rPr dirty="0" lang="en-US" noProof="0"/>
              <a:t>La dernière colonne de l'écran des résultats de la détection de valeurs aberrantes est le bouton de suivi. Il permet de marquer une valeur de données pour un suivi dans l'outil d'analyse de suivi de la qualité des données. Vous en saurez plus sur l'analyse de suivi dans la prochaine vidéo.</a:t>
            </a: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19968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16ac4c1afd5ca406c3ad8aba9874288">
            <a:pPr rtl="0"/>
            <a:r>
              <a:rPr dirty="0" lang="en-US">
                <a:solidFill>
                  <a:srgbClr val="000000"/>
                </a:solidFill>
                <a:sym typeface=""/>
              </a:rPr>
              <a:t>En résumé, pour détecter les valeurs aberrantes dans DHIS2, ouvrez l'application Qualité des données, puis sélectionnez l'outil Détection des valeurs aberrantes, l'ensemble de données, l'unité d'organisation, les dates de début et de fin et la méthode d'analyse de valeurs aberrantes. Vous obtiendrez alors les valeurs aberrantes des dimensions de données sélectionnées.</a:t>
            </a:r>
          </a:p>
        </p:txBody>
      </p:sp>
    </p:spTree>
    <p:extLst>
      <p:ext uri="{BB962C8B-B14F-4D97-AF65-F5344CB8AC3E}">
        <p14:creationId xmlns:p14="http://schemas.microsoft.com/office/powerpoint/2010/main" val="3211509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854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33"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6.xml" Type="http://schemas.openxmlformats.org/officeDocument/2006/relationships/slideLayout"/><Relationship Id="rId1" Target="../tags/tag11.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5.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 Id="rId4" Target="../media/image24.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2.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d01b47514136154aca436a033b15840">
            <a:r>
              <a:rPr lang="en-US"/>
              <a:t>Détection de valeurs aberrantes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lang="en-US"/>
              <a:t>Saisie et Validation des données</a:t>
            </a:r>
            <a:endParaRPr dirty="0" lang="en-U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298" spd="slow">
        <p:fade/>
      </p:transition>
    </mc:Choice>
    <mc:Fallback xmlns="">
      <p:transition advClick="0" advTm="12800" spd="slow">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869E12F3-DAA5-4425-A875-A7330406F3EF}"/>
              </a:ext>
            </a:extLst>
          </p:cNvPr>
          <p:cNvCxnSpPr/>
          <p:nvPr/>
        </p:nvCxnSpPr>
        <p:spPr>
          <a:xfrm flipV="1">
            <a:off x="2946400" y="1889125"/>
            <a:ext cx="6477000" cy="3533775"/>
          </a:xfrm>
          <a:prstGeom prst="line">
            <a:avLst/>
          </a:prstGeom>
          <a:ln cap="rnd" w="3175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365279-B145-438F-B4B3-DD4E982E7BE5}"/>
              </a:ext>
            </a:extLst>
          </p:cNvPr>
          <p:cNvCxnSpPr>
            <a:cxnSpLocks/>
          </p:cNvCxnSpPr>
          <p:nvPr/>
        </p:nvCxnSpPr>
        <p:spPr>
          <a:xfrm>
            <a:off x="2946400" y="5422900"/>
            <a:ext cx="6309360" cy="0"/>
          </a:xfrm>
          <a:prstGeom prst="line">
            <a:avLst/>
          </a:prstGeom>
          <a:ln cap="rnd" w="4445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A1B47C-F0EB-4FE2-8278-DADCC5546DE1}"/>
              </a:ext>
            </a:extLst>
          </p:cNvPr>
          <p:cNvCxnSpPr>
            <a:cxnSpLocks/>
          </p:cNvCxnSpPr>
          <p:nvPr/>
        </p:nvCxnSpPr>
        <p:spPr>
          <a:xfrm rot="5400000">
            <a:off x="896620" y="3413760"/>
            <a:ext cx="4023360" cy="0"/>
          </a:xfrm>
          <a:prstGeom prst="line">
            <a:avLst/>
          </a:prstGeom>
          <a:ln cap="rnd" w="4445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620BEA88-0567-4D60-88A1-EA6A310B2D05}"/>
              </a:ext>
            </a:extLst>
          </p:cNvPr>
          <p:cNvSpPr>
            <a:spLocks noChangeAspect="1"/>
          </p:cNvSpPr>
          <p:nvPr/>
        </p:nvSpPr>
        <p:spPr>
          <a:xfrm>
            <a:off x="4425708" y="4251607"/>
            <a:ext cx="185422" cy="155448"/>
          </a:xfrm>
          <a:custGeom>
            <a:avLst/>
            <a:gdLst>
              <a:gd fmla="*/ -110 w 291309" name="connsiteX0"/>
              <a:gd fmla="*/ 181508 h 244219" name="connsiteY0"/>
              <a:gd fmla="*/ 228661 w 291309" name="connsiteX1"/>
              <a:gd fmla="*/ 209408 h 244219" name="connsiteY1"/>
              <a:gd fmla="*/ 269490 w 291309" name="connsiteX2"/>
              <a:gd fmla="*/ -175 h 244219" name="connsiteY2"/>
              <a:gd fmla="*/ 145596 w 291309" name="connsiteX3"/>
              <a:gd fmla="*/ 106838 h 244219" name="connsiteY3"/>
            </a:gdLst>
            <a:ahLst/>
            <a:cxnLst>
              <a:cxn ang="0">
                <a:pos x="connsiteX0" y="connsiteY0"/>
              </a:cxn>
              <a:cxn ang="0">
                <a:pos x="connsiteX1" y="connsiteY1"/>
              </a:cxn>
              <a:cxn ang="0">
                <a:pos x="connsiteX2" y="connsiteY2"/>
              </a:cxn>
              <a:cxn ang="0">
                <a:pos x="connsiteX3" y="connsiteY3"/>
              </a:cxn>
            </a:cxnLst>
            <a:rect b="b" l="l" r="r" t="t"/>
            <a:pathLst>
              <a:path h="244219" w="291309">
                <a:moveTo>
                  <a:pt x="-110" y="181508"/>
                </a:moveTo>
                <a:cubicBezTo>
                  <a:pt x="55360" y="252385"/>
                  <a:pt x="157781" y="264879"/>
                  <a:pt x="228661" y="209408"/>
                </a:cubicBezTo>
                <a:cubicBezTo>
                  <a:pt x="292518" y="159433"/>
                  <a:pt x="309917" y="70117"/>
                  <a:pt x="269490" y="-175"/>
                </a:cubicBezTo>
                <a:lnTo>
                  <a:pt x="145596" y="106838"/>
                </a:lnTo>
                <a:close/>
              </a:path>
            </a:pathLst>
          </a:custGeom>
          <a:noFill/>
          <a:ln cap="flat" w="4171">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E2DF1AB8-4B33-4DB4-878D-C78C42A1F4BB}"/>
              </a:ext>
            </a:extLst>
          </p:cNvPr>
          <p:cNvSpPr>
            <a:spLocks noChangeAspect="1"/>
          </p:cNvSpPr>
          <p:nvPr/>
        </p:nvSpPr>
        <p:spPr>
          <a:xfrm>
            <a:off x="5139005" y="3508650"/>
            <a:ext cx="152946" cy="155448"/>
          </a:xfrm>
          <a:custGeom>
            <a:avLst/>
            <a:gdLst>
              <a:gd fmla="*/ 291238 w 325927" name="connsiteX0"/>
              <a:gd fmla="*/ 268909 h 331260" name="connsiteY0"/>
              <a:gd fmla="*/ 292534 w 325927" name="connsiteX1"/>
              <a:gd fmla="*/ 267237 h 331260" name="connsiteY1"/>
              <a:gd fmla="*/ 295626 w 325927" name="connsiteX2"/>
              <a:gd fmla="*/ 263059 h 331260" name="connsiteY2"/>
              <a:gd fmla="*/ 296879 w 325927" name="connsiteX3"/>
              <a:gd fmla="*/ 261346 h 331260" name="connsiteY3"/>
              <a:gd fmla="*/ 299846 w 325927" name="connsiteX4"/>
              <a:gd fmla="*/ 256916 h 331260" name="connsiteY4"/>
              <a:gd fmla="*/ 300932 w 325927" name="connsiteX5"/>
              <a:gd fmla="*/ 255203 h 331260" name="connsiteY5"/>
              <a:gd fmla="*/ 303774 w 325927" name="connsiteX6"/>
              <a:gd fmla="*/ 250565 h 331260" name="connsiteY6"/>
              <a:gd fmla="*/ 304651 w 325927" name="connsiteX7"/>
              <a:gd fmla="*/ 248977 h 331260" name="connsiteY7"/>
              <a:gd fmla="*/ 307409 w 325927" name="connsiteX8"/>
              <a:gd fmla="*/ 244005 h 331260" name="connsiteY8"/>
              <a:gd fmla="*/ 308078 w 325927" name="connsiteX9"/>
              <a:gd fmla="*/ 242668 h 331260" name="connsiteY9"/>
              <a:gd fmla="*/ 310752 w 325927" name="connsiteX10"/>
              <a:gd fmla="*/ 237277 h 331260" name="connsiteY10"/>
              <a:gd fmla="*/ 311128 w 325927" name="connsiteX11"/>
              <a:gd fmla="*/ 236400 h 331260" name="connsiteY11"/>
              <a:gd fmla="*/ 321073 w 325927" name="connsiteX12"/>
              <a:gd fmla="*/ 208236 h 331260" name="connsiteY12"/>
              <a:gd fmla="*/ 321073 w 325927" name="connsiteX13"/>
              <a:gd fmla="*/ 207986 h 331260" name="connsiteY13"/>
              <a:gd fmla="*/ 322745 w 325927" name="connsiteX14"/>
              <a:gd fmla="*/ 200631 h 331260" name="connsiteY14"/>
              <a:gd fmla="*/ 322745 w 325927" name="connsiteX15"/>
              <a:gd fmla="*/ 199587 h 331260" name="connsiteY15"/>
              <a:gd fmla="*/ 323914 w 325927" name="connsiteX16"/>
              <a:gd fmla="*/ 192859 h 331260" name="connsiteY16"/>
              <a:gd fmla="*/ 324165 w 325927" name="connsiteX17"/>
              <a:gd fmla="*/ 190687 h 331260" name="connsiteY17"/>
              <a:gd fmla="*/ 324917 w 325927" name="connsiteX18"/>
              <a:gd fmla="*/ 184920 h 331260" name="connsiteY18"/>
              <a:gd fmla="*/ 325210 w 325927" name="connsiteX19"/>
              <a:gd fmla="*/ 181159 h 331260" name="connsiteY19"/>
              <a:gd fmla="*/ 325502 w 325927" name="connsiteX20"/>
              <a:gd fmla="*/ 176981 h 331260" name="connsiteY20"/>
              <a:gd fmla="*/ 325711 w 325927" name="connsiteX21"/>
              <a:gd fmla="*/ 168624 h 331260" name="connsiteY21"/>
              <a:gd fmla="*/ 168686 w 325927" name="connsiteX22"/>
              <a:gd fmla="*/ -68 h 331260" name="connsiteY22"/>
              <a:gd fmla="*/ -6 w 325927" name="connsiteX23"/>
              <a:gd fmla="*/ 156957 h 331260" name="connsiteY23"/>
              <a:gd fmla="*/ -6 w 325927" name="connsiteX24"/>
              <a:gd fmla="*/ 168624 h 331260" name="connsiteY24"/>
              <a:gd fmla="*/ 328 w 325927" name="connsiteX25"/>
              <a:gd fmla="*/ 178778 h 331260" name="connsiteY25"/>
              <a:gd fmla="*/ 537 w 325927" name="connsiteX26"/>
              <a:gd fmla="*/ 181661 h 331260" name="connsiteY26"/>
              <a:gd fmla="*/ 1331 w 325927" name="connsiteX27"/>
              <a:gd fmla="*/ 189349 h 331260" name="connsiteY27"/>
              <a:gd fmla="*/ 1665 w 325927" name="connsiteX28"/>
              <a:gd fmla="*/ 191856 h 331260" name="connsiteY28"/>
              <a:gd fmla="*/ 3378 w 325927" name="connsiteX29"/>
              <a:gd fmla="*/ 201801 h 331260" name="connsiteY29"/>
              <a:gd fmla="*/ 3378 w 325927" name="connsiteX30"/>
              <a:gd fmla="*/ 201801 h 331260" name="connsiteY30"/>
              <a:gd fmla="*/ 5718 w 325927" name="connsiteX31"/>
              <a:gd fmla="*/ 211370 h 331260" name="connsiteY31"/>
              <a:gd fmla="*/ 6303 w 325927" name="connsiteX32"/>
              <a:gd fmla="*/ 213376 h 331260" name="connsiteY32"/>
              <a:gd fmla="*/ 8936 w 325927" name="connsiteX33"/>
              <a:gd fmla="*/ 221733 h 331260" name="connsiteY33"/>
              <a:gd fmla="*/ 9312 w 325927" name="connsiteX34"/>
              <a:gd fmla="*/ 222861 h 331260" name="connsiteY34"/>
              <a:gd fmla="*/ 17418 w 325927" name="connsiteX35"/>
              <a:gd fmla="*/ 241665 h 331260" name="connsiteY35"/>
              <a:gd fmla="*/ 17962 w 325927" name="connsiteX36"/>
              <a:gd fmla="*/ 242793 h 331260" name="connsiteY36"/>
              <a:gd fmla="*/ 22809 w 325927" name="connsiteX37"/>
              <a:gd fmla="*/ 251526 h 331260" name="connsiteY37"/>
              <a:gd fmla="*/ 22809 w 325927" name="connsiteX38"/>
              <a:gd fmla="*/ 251526 h 331260" name="connsiteY38"/>
              <a:gd fmla="*/ 26235 w 325927" name="connsiteX39"/>
              <a:gd fmla="*/ 256958 h 331260" name="connsiteY39"/>
              <a:gd fmla="*/ 26778 w 325927" name="connsiteX40"/>
              <a:gd fmla="*/ 257836 h 331260" name="connsiteY40"/>
              <a:gd fmla="*/ 30163 w 325927" name="connsiteX41"/>
              <a:gd fmla="*/ 262766 h 331260" name="connsiteY41"/>
              <a:gd fmla="*/ 31040 w 325927" name="connsiteX42"/>
              <a:gd fmla="*/ 263978 h 331260" name="connsiteY42"/>
              <a:gd fmla="*/ 34467 w 325927" name="connsiteX43"/>
              <a:gd fmla="*/ 268491 h 331260" name="connsiteY43"/>
              <a:gd fmla="*/ 35553 w 325927" name="connsiteX44"/>
              <a:gd fmla="*/ 269870 h 331260" name="connsiteY44"/>
              <a:gd fmla="*/ 39063 w 325927" name="connsiteX45"/>
              <a:gd fmla="*/ 274049 h 331260" name="connsiteY45"/>
              <a:gd fmla="*/ 40275 w 325927" name="connsiteX46"/>
              <a:gd fmla="*/ 275427 h 331260" name="connsiteY46"/>
              <a:gd fmla="*/ 43994 w 325927" name="connsiteX47"/>
              <a:gd fmla="*/ 279606 h 331260" name="connsiteY47"/>
              <a:gd fmla="*/ 45247 w 325927" name="connsiteX48"/>
              <a:gd fmla="*/ 280901 h 331260" name="connsiteY48"/>
              <a:gd fmla="*/ 49133 w 325927" name="connsiteX49"/>
              <a:gd fmla="*/ 284871 h 331260" name="connsiteY49"/>
              <a:gd fmla="*/ 50345 w 325927" name="connsiteX50"/>
              <a:gd fmla="*/ 285999 h 331260" name="connsiteY50"/>
              <a:gd fmla="*/ 54524 w 325927" name="connsiteX51"/>
              <a:gd fmla="*/ 289927 h 331260" name="connsiteY51"/>
              <a:gd fmla="*/ 55401 w 325927" name="connsiteX52"/>
              <a:gd fmla="*/ 290721 h 331260" name="connsiteY52"/>
              <a:gd fmla="*/ 75542 w 325927" name="connsiteX53"/>
              <a:gd fmla="*/ 305805 h 331260" name="connsiteY53"/>
              <a:gd fmla="*/ 77088 w 325927" name="connsiteX54"/>
              <a:gd fmla="*/ 306808 h 331260" name="connsiteY54"/>
              <a:gd fmla="*/ 81266 w 325927" name="connsiteX55"/>
              <a:gd fmla="*/ 309274 h 331260" name="connsiteY55"/>
              <a:gd fmla="*/ 83439 w 325927" name="connsiteX56"/>
              <a:gd fmla="*/ 310527 h 331260" name="connsiteY56"/>
              <a:gd fmla="*/ 87618 w 325927" name="connsiteX57"/>
              <a:gd fmla="*/ 312700 h 331260" name="connsiteY57"/>
              <a:gd fmla="*/ 90083 w 325927" name="connsiteX58"/>
              <a:gd fmla="*/ 313954 h 331260" name="connsiteY58"/>
              <a:gd fmla="*/ 94262 w 325927" name="connsiteX59"/>
              <a:gd fmla="*/ 315917 h 331260" name="connsiteY59"/>
              <a:gd fmla="*/ 96978 w 325927" name="connsiteX60"/>
              <a:gd fmla="*/ 317129 h 331260" name="connsiteY60"/>
              <a:gd fmla="*/ 100906 w 325927" name="connsiteX61"/>
              <a:gd fmla="*/ 318843 h 331260" name="connsiteY61"/>
              <a:gd fmla="*/ 103956 w 325927" name="connsiteX62"/>
              <a:gd fmla="*/ 320054 h 331260" name="connsiteY62"/>
              <a:gd fmla="*/ 107717 w 325927" name="connsiteX63"/>
              <a:gd fmla="*/ 321517 h 331260" name="connsiteY63"/>
              <a:gd fmla="*/ 114360 w 325927" name="connsiteX64"/>
              <a:gd fmla="*/ 323773 h 331260" name="connsiteY64"/>
              <a:gd fmla="*/ 117453 w 325927" name="connsiteX65"/>
              <a:gd fmla="*/ 324692 h 331260" name="connsiteY65"/>
              <a:gd fmla="*/ 121631 w 325927" name="connsiteX66"/>
              <a:gd fmla="*/ 325862 h 331260" name="connsiteY66"/>
              <a:gd fmla="*/ 124890 w 325927" name="connsiteX67"/>
              <a:gd fmla="*/ 326656 h 331260" name="connsiteY67"/>
              <a:gd fmla="*/ 129069 w 325927" name="connsiteX68"/>
              <a:gd fmla="*/ 327617 h 331260" name="connsiteY68"/>
              <a:gd fmla="*/ 132328 w 325927" name="connsiteX69"/>
              <a:gd fmla="*/ 328286 h 331260" name="connsiteY69"/>
              <a:gd fmla="*/ 136507 w 325927" name="connsiteX70"/>
              <a:gd fmla="*/ 329080 h 331260" name="connsiteY70"/>
              <a:gd fmla="*/ 139724 w 325927" name="connsiteX71"/>
              <a:gd fmla="*/ 329581 h 331260" name="connsiteY71"/>
              <a:gd fmla="*/ 144321 w 325927" name="connsiteX72"/>
              <a:gd fmla="*/ 330166 h 331260" name="connsiteY72"/>
              <a:gd fmla="*/ 147371 w 325927" name="connsiteX73"/>
              <a:gd fmla="*/ 330501 h 331260" name="connsiteY73"/>
              <a:gd fmla="*/ 152552 w 325927" name="connsiteX74"/>
              <a:gd fmla="*/ 330877 h 331260" name="connsiteY74"/>
              <a:gd fmla="*/ 155143 w 325927" name="connsiteX75"/>
              <a:gd fmla="*/ 330877 h 331260" name="connsiteY75"/>
              <a:gd fmla="*/ 162999 w 325927" name="connsiteX76"/>
              <a:gd fmla="*/ 331086 h 331260" name="connsiteY76"/>
              <a:gd fmla="*/ 171607 w 325927" name="connsiteX77"/>
              <a:gd fmla="*/ 330835 h 331260" name="connsiteY77"/>
              <a:gd fmla="*/ 174323 w 325927" name="connsiteX78"/>
              <a:gd fmla="*/ 330626 h 331260" name="connsiteY78"/>
              <a:gd fmla="*/ 180089 w 325927" name="connsiteX79"/>
              <a:gd fmla="*/ 330166 h 331260" name="connsiteY79"/>
              <a:gd fmla="*/ 183306 w 325927" name="connsiteX80"/>
              <a:gd fmla="*/ 329748 h 331260" name="connsiteY80"/>
              <a:gd fmla="*/ 188488 w 325927" name="connsiteX81"/>
              <a:gd fmla="*/ 329080 h 331260" name="connsiteY81"/>
              <a:gd fmla="*/ 191789 w 325927" name="connsiteX82"/>
              <a:gd fmla="*/ 328495 h 331260" name="connsiteY82"/>
              <a:gd fmla="*/ 196720 w 325927" name="connsiteX83"/>
              <a:gd fmla="*/ 327534 h 331260" name="connsiteY83"/>
              <a:gd fmla="*/ 200021 w 325927" name="connsiteX84"/>
              <a:gd fmla="*/ 326782 h 331260" name="connsiteY84"/>
              <a:gd fmla="*/ 204826 w 325927" name="connsiteX85"/>
              <a:gd fmla="*/ 325612 h 331260" name="connsiteY85"/>
              <a:gd fmla="*/ 208085 w 325927" name="connsiteX86"/>
              <a:gd fmla="*/ 324692 h 331260" name="connsiteY86"/>
              <a:gd fmla="*/ 212807 w 325927" name="connsiteX87"/>
              <a:gd fmla="*/ 323272 h 331260" name="connsiteY87"/>
              <a:gd fmla="*/ 215941 w 325927" name="connsiteX88"/>
              <a:gd fmla="*/ 322185 h 331260" name="connsiteY88"/>
              <a:gd fmla="*/ 220621 w 325927" name="connsiteX89"/>
              <a:gd fmla="*/ 320514 h 331260" name="connsiteY89"/>
              <a:gd fmla="*/ 223588 w 325927" name="connsiteX90"/>
              <a:gd fmla="*/ 319344 h 331260" name="connsiteY90"/>
              <a:gd fmla="*/ 228268 w 325927" name="connsiteX91"/>
              <a:gd fmla="*/ 317380 h 331260" name="connsiteY91"/>
              <a:gd fmla="*/ 231067 w 325927" name="connsiteX92"/>
              <a:gd fmla="*/ 316126 h 331260" name="connsiteY92"/>
              <a:gd fmla="*/ 235705 w 325927" name="connsiteX93"/>
              <a:gd fmla="*/ 313870 h 331260" name="connsiteY93"/>
              <a:gd fmla="*/ 238338 w 325927" name="connsiteX94"/>
              <a:gd fmla="*/ 312533 h 331260" name="connsiteY94"/>
              <a:gd fmla="*/ 242976 w 325927" name="connsiteX95"/>
              <a:gd fmla="*/ 309984 h 331260" name="connsiteY95"/>
              <a:gd fmla="*/ 245400 w 325927" name="connsiteX96"/>
              <a:gd fmla="*/ 308605 h 331260" name="connsiteY96"/>
              <a:gd fmla="*/ 250080 w 325927" name="connsiteX97"/>
              <a:gd fmla="*/ 305722 h 331260" name="connsiteY97"/>
              <a:gd fmla="*/ 252252 w 325927" name="connsiteX98"/>
              <a:gd fmla="*/ 304343 h 331260" name="connsiteY98"/>
              <a:gd fmla="*/ 256974 w 325927" name="connsiteX99"/>
              <a:gd fmla="*/ 301084 h 331260" name="connsiteY99"/>
              <a:gd fmla="*/ 258896 w 325927" name="connsiteX100"/>
              <a:gd fmla="*/ 299747 h 331260" name="connsiteY100"/>
              <a:gd fmla="*/ 263660 w 325927" name="connsiteX101"/>
              <a:gd fmla="*/ 296111 h 331260" name="connsiteY101"/>
              <a:gd fmla="*/ 265290 w 325927" name="connsiteX102"/>
              <a:gd fmla="*/ 294816 h 331260" name="connsiteY102"/>
              <a:gd fmla="*/ 270178 w 325927" name="connsiteX103"/>
              <a:gd fmla="*/ 290637 h 331260" name="connsiteY103"/>
              <a:gd fmla="*/ 271432 w 325927" name="connsiteX104"/>
              <a:gd fmla="*/ 289551 h 331260" name="connsiteY104"/>
              <a:gd fmla="*/ 276530 w 325927" name="connsiteX105"/>
              <a:gd fmla="*/ 284746 h 331260" name="connsiteY105"/>
              <a:gd fmla="*/ 277282 w 325927" name="connsiteX106"/>
              <a:gd fmla="*/ 284035 h 331260" name="connsiteY106"/>
              <a:gd fmla="*/ 286642 w 325927" name="connsiteX107"/>
              <a:gd fmla="*/ 273965 h 331260" name="connsiteY107"/>
              <a:gd fmla="*/ 287812 w 325927" name="connsiteX108"/>
              <a:gd fmla="*/ 272670 h 331260" name="connsiteY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b="b" l="l" r="r" t="t"/>
            <a:pathLst>
              <a:path h="331260" w="325927">
                <a:moveTo>
                  <a:pt x="291238" y="268909"/>
                </a:moveTo>
                <a:cubicBezTo>
                  <a:pt x="291698" y="268366"/>
                  <a:pt x="292116" y="267781"/>
                  <a:pt x="292534" y="267237"/>
                </a:cubicBezTo>
                <a:cubicBezTo>
                  <a:pt x="293620" y="265859"/>
                  <a:pt x="294623" y="264438"/>
                  <a:pt x="295626" y="263059"/>
                </a:cubicBezTo>
                <a:lnTo>
                  <a:pt x="296879" y="261346"/>
                </a:lnTo>
                <a:cubicBezTo>
                  <a:pt x="297882" y="259883"/>
                  <a:pt x="298885" y="258421"/>
                  <a:pt x="299846" y="256916"/>
                </a:cubicBezTo>
                <a:lnTo>
                  <a:pt x="300932" y="255203"/>
                </a:lnTo>
                <a:cubicBezTo>
                  <a:pt x="301893" y="253699"/>
                  <a:pt x="302855" y="252111"/>
                  <a:pt x="303774" y="250565"/>
                </a:cubicBezTo>
                <a:lnTo>
                  <a:pt x="304651" y="248977"/>
                </a:lnTo>
                <a:cubicBezTo>
                  <a:pt x="305612" y="247348"/>
                  <a:pt x="306532" y="245676"/>
                  <a:pt x="307409" y="244005"/>
                </a:cubicBezTo>
                <a:cubicBezTo>
                  <a:pt x="307618" y="243587"/>
                  <a:pt x="307827" y="243127"/>
                  <a:pt x="308078" y="242668"/>
                </a:cubicBezTo>
                <a:cubicBezTo>
                  <a:pt x="308997" y="240913"/>
                  <a:pt x="309875" y="239116"/>
                  <a:pt x="310752" y="237277"/>
                </a:cubicBezTo>
                <a:lnTo>
                  <a:pt x="311128" y="236400"/>
                </a:lnTo>
                <a:cubicBezTo>
                  <a:pt x="315303" y="227336"/>
                  <a:pt x="318633" y="217910"/>
                  <a:pt x="321073" y="208236"/>
                </a:cubicBezTo>
                <a:cubicBezTo>
                  <a:pt x="321073" y="208236"/>
                  <a:pt x="321073" y="208236"/>
                  <a:pt x="321073" y="207986"/>
                </a:cubicBezTo>
                <a:cubicBezTo>
                  <a:pt x="321700" y="205562"/>
                  <a:pt x="322243" y="203097"/>
                  <a:pt x="322745" y="200631"/>
                </a:cubicBezTo>
                <a:cubicBezTo>
                  <a:pt x="322745" y="200297"/>
                  <a:pt x="322745" y="199921"/>
                  <a:pt x="322745" y="199587"/>
                </a:cubicBezTo>
                <a:cubicBezTo>
                  <a:pt x="323162" y="197330"/>
                  <a:pt x="323580" y="195116"/>
                  <a:pt x="323914" y="192859"/>
                </a:cubicBezTo>
                <a:lnTo>
                  <a:pt x="324165" y="190687"/>
                </a:lnTo>
                <a:cubicBezTo>
                  <a:pt x="324445" y="188764"/>
                  <a:pt x="324696" y="186842"/>
                  <a:pt x="324917" y="184920"/>
                </a:cubicBezTo>
                <a:cubicBezTo>
                  <a:pt x="324917" y="183667"/>
                  <a:pt x="324917" y="182413"/>
                  <a:pt x="325210" y="181159"/>
                </a:cubicBezTo>
                <a:cubicBezTo>
                  <a:pt x="325502" y="179906"/>
                  <a:pt x="325461" y="178276"/>
                  <a:pt x="325502" y="176981"/>
                </a:cubicBezTo>
                <a:cubicBezTo>
                  <a:pt x="325502" y="174265"/>
                  <a:pt x="325711" y="171507"/>
                  <a:pt x="325711" y="168624"/>
                </a:cubicBezTo>
                <a:cubicBezTo>
                  <a:pt x="328933" y="78681"/>
                  <a:pt x="258629" y="3153"/>
                  <a:pt x="168686" y="-68"/>
                </a:cubicBezTo>
                <a:cubicBezTo>
                  <a:pt x="78743" y="-3290"/>
                  <a:pt x="3215" y="67010"/>
                  <a:pt x="-6" y="156957"/>
                </a:cubicBezTo>
                <a:cubicBezTo>
                  <a:pt x="-144" y="160843"/>
                  <a:pt x="-144" y="164738"/>
                  <a:pt x="-6" y="168624"/>
                </a:cubicBezTo>
                <a:cubicBezTo>
                  <a:pt x="-6" y="172050"/>
                  <a:pt x="-6" y="175435"/>
                  <a:pt x="328" y="178778"/>
                </a:cubicBezTo>
                <a:cubicBezTo>
                  <a:pt x="328" y="179739"/>
                  <a:pt x="328" y="180700"/>
                  <a:pt x="537" y="181661"/>
                </a:cubicBezTo>
                <a:cubicBezTo>
                  <a:pt x="537" y="184210"/>
                  <a:pt x="1038" y="186800"/>
                  <a:pt x="1331" y="189349"/>
                </a:cubicBezTo>
                <a:cubicBezTo>
                  <a:pt x="1331" y="190185"/>
                  <a:pt x="1331" y="191021"/>
                  <a:pt x="1665" y="191856"/>
                </a:cubicBezTo>
                <a:cubicBezTo>
                  <a:pt x="2125" y="195199"/>
                  <a:pt x="2710" y="198542"/>
                  <a:pt x="3378" y="201801"/>
                </a:cubicBezTo>
                <a:lnTo>
                  <a:pt x="3378" y="201801"/>
                </a:lnTo>
                <a:cubicBezTo>
                  <a:pt x="4047" y="205019"/>
                  <a:pt x="4841" y="208236"/>
                  <a:pt x="5718" y="211370"/>
                </a:cubicBezTo>
                <a:cubicBezTo>
                  <a:pt x="5718" y="212039"/>
                  <a:pt x="6094" y="212708"/>
                  <a:pt x="6303" y="213376"/>
                </a:cubicBezTo>
                <a:cubicBezTo>
                  <a:pt x="7110" y="216163"/>
                  <a:pt x="7987" y="218946"/>
                  <a:pt x="8936" y="221733"/>
                </a:cubicBezTo>
                <a:lnTo>
                  <a:pt x="9312" y="222861"/>
                </a:lnTo>
                <a:cubicBezTo>
                  <a:pt x="11618" y="229292"/>
                  <a:pt x="14326" y="235572"/>
                  <a:pt x="17418" y="241665"/>
                </a:cubicBezTo>
                <a:lnTo>
                  <a:pt x="17962" y="242793"/>
                </a:lnTo>
                <a:cubicBezTo>
                  <a:pt x="19508" y="245718"/>
                  <a:pt x="21095" y="248643"/>
                  <a:pt x="22809" y="251526"/>
                </a:cubicBezTo>
                <a:lnTo>
                  <a:pt x="22809" y="251526"/>
                </a:lnTo>
                <a:cubicBezTo>
                  <a:pt x="23895" y="253365"/>
                  <a:pt x="25065" y="255161"/>
                  <a:pt x="26235" y="256958"/>
                </a:cubicBezTo>
                <a:lnTo>
                  <a:pt x="26778" y="257836"/>
                </a:lnTo>
                <a:cubicBezTo>
                  <a:pt x="27865" y="259507"/>
                  <a:pt x="28993" y="261137"/>
                  <a:pt x="30163" y="262766"/>
                </a:cubicBezTo>
                <a:lnTo>
                  <a:pt x="31040" y="263978"/>
                </a:lnTo>
                <a:cubicBezTo>
                  <a:pt x="32169" y="265524"/>
                  <a:pt x="33297" y="267029"/>
                  <a:pt x="34467" y="268491"/>
                </a:cubicBezTo>
                <a:lnTo>
                  <a:pt x="35553" y="269870"/>
                </a:lnTo>
                <a:cubicBezTo>
                  <a:pt x="36681" y="271332"/>
                  <a:pt x="37893" y="272753"/>
                  <a:pt x="39063" y="274049"/>
                </a:cubicBezTo>
                <a:lnTo>
                  <a:pt x="40275" y="275427"/>
                </a:lnTo>
                <a:cubicBezTo>
                  <a:pt x="41487" y="276806"/>
                  <a:pt x="42740" y="278185"/>
                  <a:pt x="43994" y="279606"/>
                </a:cubicBezTo>
                <a:lnTo>
                  <a:pt x="45247" y="280901"/>
                </a:lnTo>
                <a:lnTo>
                  <a:pt x="49133" y="284871"/>
                </a:lnTo>
                <a:lnTo>
                  <a:pt x="50345" y="285999"/>
                </a:lnTo>
                <a:cubicBezTo>
                  <a:pt x="51724" y="287336"/>
                  <a:pt x="53145" y="288673"/>
                  <a:pt x="54524" y="289927"/>
                </a:cubicBezTo>
                <a:lnTo>
                  <a:pt x="55401" y="290721"/>
                </a:lnTo>
                <a:cubicBezTo>
                  <a:pt x="61723" y="296253"/>
                  <a:pt x="68455" y="301297"/>
                  <a:pt x="75542" y="305805"/>
                </a:cubicBezTo>
                <a:lnTo>
                  <a:pt x="77088" y="306808"/>
                </a:lnTo>
                <a:lnTo>
                  <a:pt x="81266" y="309274"/>
                </a:lnTo>
                <a:lnTo>
                  <a:pt x="83439" y="310527"/>
                </a:lnTo>
                <a:lnTo>
                  <a:pt x="87618" y="312700"/>
                </a:lnTo>
                <a:lnTo>
                  <a:pt x="90083" y="313954"/>
                </a:lnTo>
                <a:lnTo>
                  <a:pt x="94262" y="315917"/>
                </a:lnTo>
                <a:lnTo>
                  <a:pt x="96978" y="317129"/>
                </a:lnTo>
                <a:lnTo>
                  <a:pt x="100906" y="318843"/>
                </a:lnTo>
                <a:lnTo>
                  <a:pt x="103956" y="320054"/>
                </a:lnTo>
                <a:lnTo>
                  <a:pt x="107717" y="321517"/>
                </a:lnTo>
                <a:cubicBezTo>
                  <a:pt x="109919" y="322323"/>
                  <a:pt x="112133" y="323075"/>
                  <a:pt x="114360" y="323773"/>
                </a:cubicBezTo>
                <a:lnTo>
                  <a:pt x="117453" y="324692"/>
                </a:lnTo>
                <a:lnTo>
                  <a:pt x="121631" y="325862"/>
                </a:lnTo>
                <a:lnTo>
                  <a:pt x="124890" y="326656"/>
                </a:lnTo>
                <a:lnTo>
                  <a:pt x="129069" y="327617"/>
                </a:lnTo>
                <a:lnTo>
                  <a:pt x="132328" y="328286"/>
                </a:lnTo>
                <a:lnTo>
                  <a:pt x="136507" y="329080"/>
                </a:lnTo>
                <a:lnTo>
                  <a:pt x="139724" y="329581"/>
                </a:lnTo>
                <a:lnTo>
                  <a:pt x="144321" y="330166"/>
                </a:lnTo>
                <a:lnTo>
                  <a:pt x="147371" y="330501"/>
                </a:lnTo>
                <a:cubicBezTo>
                  <a:pt x="149084" y="330501"/>
                  <a:pt x="150797" y="330751"/>
                  <a:pt x="152552" y="330877"/>
                </a:cubicBezTo>
                <a:lnTo>
                  <a:pt x="155143" y="330877"/>
                </a:lnTo>
                <a:cubicBezTo>
                  <a:pt x="157734" y="330877"/>
                  <a:pt x="160366" y="331086"/>
                  <a:pt x="162999" y="331086"/>
                </a:cubicBezTo>
                <a:cubicBezTo>
                  <a:pt x="165631" y="331086"/>
                  <a:pt x="168723" y="331086"/>
                  <a:pt x="171607" y="330835"/>
                </a:cubicBezTo>
                <a:lnTo>
                  <a:pt x="174323" y="330626"/>
                </a:lnTo>
                <a:cubicBezTo>
                  <a:pt x="176245" y="330626"/>
                  <a:pt x="178167" y="330375"/>
                  <a:pt x="180089" y="330166"/>
                </a:cubicBezTo>
                <a:cubicBezTo>
                  <a:pt x="181176" y="330166"/>
                  <a:pt x="182220" y="329916"/>
                  <a:pt x="183306" y="329748"/>
                </a:cubicBezTo>
                <a:lnTo>
                  <a:pt x="188488" y="329080"/>
                </a:lnTo>
                <a:lnTo>
                  <a:pt x="191789" y="328495"/>
                </a:lnTo>
                <a:cubicBezTo>
                  <a:pt x="193460" y="328161"/>
                  <a:pt x="195090" y="327910"/>
                  <a:pt x="196720" y="327534"/>
                </a:cubicBezTo>
                <a:cubicBezTo>
                  <a:pt x="198349" y="327158"/>
                  <a:pt x="198934" y="327032"/>
                  <a:pt x="200021" y="326782"/>
                </a:cubicBezTo>
                <a:lnTo>
                  <a:pt x="204826" y="325612"/>
                </a:lnTo>
                <a:lnTo>
                  <a:pt x="208085" y="324692"/>
                </a:lnTo>
                <a:lnTo>
                  <a:pt x="212807" y="323272"/>
                </a:lnTo>
                <a:lnTo>
                  <a:pt x="215941" y="322185"/>
                </a:lnTo>
                <a:lnTo>
                  <a:pt x="220621" y="320514"/>
                </a:lnTo>
                <a:lnTo>
                  <a:pt x="223588" y="319344"/>
                </a:lnTo>
                <a:lnTo>
                  <a:pt x="228268" y="317380"/>
                </a:lnTo>
                <a:lnTo>
                  <a:pt x="231067" y="316126"/>
                </a:lnTo>
                <a:cubicBezTo>
                  <a:pt x="232655" y="315374"/>
                  <a:pt x="234201" y="314664"/>
                  <a:pt x="235705" y="313870"/>
                </a:cubicBezTo>
                <a:lnTo>
                  <a:pt x="238338" y="312533"/>
                </a:lnTo>
                <a:cubicBezTo>
                  <a:pt x="239926" y="311697"/>
                  <a:pt x="241472" y="310861"/>
                  <a:pt x="242976" y="309984"/>
                </a:cubicBezTo>
                <a:lnTo>
                  <a:pt x="245400" y="308605"/>
                </a:lnTo>
                <a:cubicBezTo>
                  <a:pt x="246988" y="307686"/>
                  <a:pt x="248534" y="306725"/>
                  <a:pt x="250080" y="305722"/>
                </a:cubicBezTo>
                <a:lnTo>
                  <a:pt x="252252" y="304343"/>
                </a:lnTo>
                <a:cubicBezTo>
                  <a:pt x="253840" y="303298"/>
                  <a:pt x="255428" y="302212"/>
                  <a:pt x="256974" y="301084"/>
                </a:cubicBezTo>
                <a:lnTo>
                  <a:pt x="258896" y="299747"/>
                </a:lnTo>
                <a:lnTo>
                  <a:pt x="263660" y="296111"/>
                </a:lnTo>
                <a:lnTo>
                  <a:pt x="265290" y="294816"/>
                </a:lnTo>
                <a:cubicBezTo>
                  <a:pt x="266961" y="293479"/>
                  <a:pt x="268549" y="292100"/>
                  <a:pt x="270178" y="290637"/>
                </a:cubicBezTo>
                <a:lnTo>
                  <a:pt x="271432" y="289551"/>
                </a:lnTo>
                <a:cubicBezTo>
                  <a:pt x="273145" y="288005"/>
                  <a:pt x="274858" y="286417"/>
                  <a:pt x="276530" y="284746"/>
                </a:cubicBezTo>
                <a:lnTo>
                  <a:pt x="277282" y="284035"/>
                </a:lnTo>
                <a:cubicBezTo>
                  <a:pt x="280541" y="280818"/>
                  <a:pt x="283675" y="277475"/>
                  <a:pt x="286642" y="273965"/>
                </a:cubicBezTo>
                <a:lnTo>
                  <a:pt x="287812" y="272670"/>
                </a:lnTo>
                <a:close/>
              </a:path>
            </a:pathLst>
          </a:custGeom>
          <a:solidFill>
            <a:srgbClr val="093371"/>
          </a:solidFill>
          <a:ln cap="flat" w="4171">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AA4E2305-427F-4EAA-98FC-DE5D9DB2EBAB}"/>
              </a:ext>
            </a:extLst>
          </p:cNvPr>
          <p:cNvSpPr>
            <a:spLocks noChangeAspect="1"/>
          </p:cNvSpPr>
          <p:nvPr/>
        </p:nvSpPr>
        <p:spPr>
          <a:xfrm>
            <a:off x="6910883" y="3117323"/>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cap="flat" w="4171">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98FCA59E-6C6F-4E81-A1C6-07EDB3AEF6A2}"/>
              </a:ext>
            </a:extLst>
          </p:cNvPr>
          <p:cNvSpPr>
            <a:spLocks noChangeAspect="1"/>
          </p:cNvSpPr>
          <p:nvPr/>
        </p:nvSpPr>
        <p:spPr>
          <a:xfrm>
            <a:off x="5969065" y="4042177"/>
            <a:ext cx="155528" cy="155448"/>
          </a:xfrm>
          <a:custGeom>
            <a:avLst/>
            <a:gdLst>
              <a:gd fmla="*/ 323978 w 325926" name="connsiteX0"/>
              <a:gd fmla="*/ 148540 h 325759" name="connsiteY0"/>
              <a:gd fmla="*/ 322934 w 325926" name="connsiteX1"/>
              <a:gd fmla="*/ 139013 h 325759" name="connsiteY1"/>
              <a:gd fmla="*/ 322934 w 325926" name="connsiteX2"/>
              <a:gd fmla="*/ 137926 h 325759" name="connsiteY2"/>
              <a:gd fmla="*/ 320970 w 325926" name="connsiteX3"/>
              <a:gd fmla="*/ 127355 h 325759" name="connsiteY3"/>
              <a:gd fmla="*/ 320552 w 325926" name="connsiteX4"/>
              <a:gd fmla="*/ 125558 h 325759" name="connsiteY4"/>
              <a:gd fmla="*/ 318045 w 325926" name="connsiteX5"/>
              <a:gd fmla="*/ 115947 h 325759" name="connsiteY5"/>
              <a:gd fmla="*/ 317836 w 325926" name="connsiteX6"/>
              <a:gd fmla="*/ 115153 h 325759" name="connsiteY6"/>
              <a:gd fmla="*/ 314200 w 325926" name="connsiteX7"/>
              <a:gd fmla="*/ 104498 h 325759" name="connsiteY7"/>
              <a:gd fmla="*/ 314200 w 325926" name="connsiteX8"/>
              <a:gd fmla="*/ 104289 h 325759" name="connsiteY8"/>
              <a:gd fmla="*/ 310022 w 325926" name="connsiteX9"/>
              <a:gd fmla="*/ 94010 h 325759" name="connsiteY9"/>
              <a:gd fmla="*/ 310022 w 325926" name="connsiteX10"/>
              <a:gd fmla="*/ 93801 h 325759" name="connsiteY10"/>
              <a:gd fmla="*/ 295063 w 325926" name="connsiteX11"/>
              <a:gd fmla="*/ 68061 h 325759" name="connsiteY11"/>
              <a:gd fmla="*/ 295063 w 325926" name="connsiteX12"/>
              <a:gd fmla="*/ 68061 h 325759" name="connsiteY12"/>
              <a:gd fmla="*/ 290884 w 325926" name="connsiteX13"/>
              <a:gd fmla="*/ 62462 h 325759" name="connsiteY13"/>
              <a:gd fmla="*/ 290884 w 325926" name="connsiteX14"/>
              <a:gd fmla="*/ 62169 h 325759" name="connsiteY14"/>
              <a:gd fmla="*/ 286706 w 325926" name="connsiteX15"/>
              <a:gd fmla="*/ 56863 h 325759" name="connsiteY15"/>
              <a:gd fmla="*/ 286413 w 325926" name="connsiteX16"/>
              <a:gd fmla="*/ 56486 h 325759" name="connsiteY16"/>
              <a:gd fmla="*/ 281942 w 325926" name="connsiteX17"/>
              <a:gd fmla="*/ 51472 h 325759" name="connsiteY17"/>
              <a:gd fmla="*/ 281566 w 325926" name="connsiteX18"/>
              <a:gd fmla="*/ 51096 h 325759" name="connsiteY18"/>
              <a:gd fmla="*/ 260673 w 325926" name="connsiteX19"/>
              <a:gd fmla="*/ 32293 h 325759" name="connsiteY19"/>
              <a:gd fmla="*/ 260464 w 325926" name="connsiteX20"/>
              <a:gd fmla="*/ 32293 h 325759" name="connsiteY20"/>
              <a:gd fmla="*/ 260464 w 325926" name="connsiteX21"/>
              <a:gd fmla="*/ 32293 h 325759" name="connsiteY21"/>
              <a:gd fmla="*/ 257372 w 325926" name="connsiteX22"/>
              <a:gd fmla="*/ 30078 h 325759" name="connsiteY22"/>
              <a:gd fmla="*/ 254656 w 325926" name="connsiteX23"/>
              <a:gd fmla="*/ 28156 h 325759" name="connsiteY23"/>
              <a:gd fmla="*/ 251481 w 325926" name="connsiteX24"/>
              <a:gd fmla="*/ 26025 h 325759" name="connsiteY24"/>
              <a:gd fmla="*/ 248681 w 325926" name="connsiteX25"/>
              <a:gd fmla="*/ 24228 h 325759" name="connsiteY25"/>
              <a:gd fmla="*/ 245422 w 325926" name="connsiteX26"/>
              <a:gd fmla="*/ 22222 h 325759" name="connsiteY26"/>
              <a:gd fmla="*/ 242455 w 325926" name="connsiteX27"/>
              <a:gd fmla="*/ 20509 h 325759" name="connsiteY27"/>
              <a:gd fmla="*/ 239237 w 325926" name="connsiteX28"/>
              <a:gd fmla="*/ 18712 h 325759" name="connsiteY28"/>
              <a:gd fmla="*/ 235518 w 325926" name="connsiteX29"/>
              <a:gd fmla="*/ 16790 h 325759" name="connsiteY29"/>
              <a:gd fmla="*/ 230839 w 325926" name="connsiteX30"/>
              <a:gd fmla="*/ 14534 h 325759" name="connsiteY30"/>
              <a:gd fmla="*/ 226660 w 325926" name="connsiteX31"/>
              <a:gd fmla="*/ 12695 h 325759" name="connsiteY31"/>
              <a:gd fmla="*/ 223609 w 325926" name="connsiteX32"/>
              <a:gd fmla="*/ 11442 h 325759" name="connsiteY32"/>
              <a:gd fmla="*/ 219849 w 325926" name="connsiteX33"/>
              <a:gd fmla="*/ 9937 h 325759" name="connsiteY33"/>
              <a:gd fmla="*/ 216757 w 325926" name="connsiteX34"/>
              <a:gd fmla="*/ 8809 h 325759" name="connsiteY34"/>
              <a:gd fmla="*/ 212578 w 325926" name="connsiteX35"/>
              <a:gd fmla="*/ 7472 h 325759" name="connsiteY35"/>
              <a:gd fmla="*/ 209570 w 325926" name="connsiteX36"/>
              <a:gd fmla="*/ 6511 h 325759" name="connsiteY36"/>
              <a:gd fmla="*/ 204890 w 325926" name="connsiteX37"/>
              <a:gd fmla="*/ 5174 h 325759" name="connsiteY37"/>
              <a:gd fmla="*/ 202508 w 325926" name="connsiteX38"/>
              <a:gd fmla="*/ 4505 h 325759" name="connsiteY38"/>
              <a:gd fmla="*/ 195446 w 325926" name="connsiteX39"/>
              <a:gd fmla="*/ 2876 h 325759" name="connsiteY39"/>
              <a:gd fmla="*/ 193315 w 325926" name="connsiteX40"/>
              <a:gd fmla="*/ 2500 h 325759" name="connsiteY40"/>
              <a:gd fmla="*/ 188050 w 325926" name="connsiteX41"/>
              <a:gd fmla="*/ 1539 h 325759" name="connsiteY41"/>
              <a:gd fmla="*/ 185334 w 325926" name="connsiteX42"/>
              <a:gd fmla="*/ 1121 h 325759" name="connsiteY42"/>
              <a:gd fmla="*/ 180445 w 325926" name="connsiteX43"/>
              <a:gd fmla="*/ 536 h 325759" name="connsiteY43"/>
              <a:gd fmla="*/ 177645 w 325926" name="connsiteX44"/>
              <a:gd fmla="*/ 243 h 325759" name="connsiteY44"/>
              <a:gd fmla="*/ 172464 w 325926" name="connsiteX45"/>
              <a:gd fmla="*/ -175 h 325759" name="connsiteY45"/>
              <a:gd fmla="*/ 169999 w 325926" name="connsiteX46"/>
              <a:gd fmla="*/ -175 h 325759" name="connsiteY46"/>
              <a:gd fmla="*/ 162268 w 325926" name="connsiteX47"/>
              <a:gd fmla="*/ -175 h 325759" name="connsiteY47"/>
              <a:gd fmla="*/ 153661 w 325926" name="connsiteX48"/>
              <a:gd fmla="*/ 34 h 325759" name="connsiteY48"/>
              <a:gd fmla="*/ 150945 w 325926" name="connsiteX49"/>
              <a:gd fmla="*/ 34 h 325759" name="connsiteY49"/>
              <a:gd fmla="*/ 145178 w 325926" name="connsiteX50"/>
              <a:gd fmla="*/ 494 h 325759" name="connsiteY50"/>
              <a:gd fmla="*/ 141961 w 325926" name="connsiteX51"/>
              <a:gd fmla="*/ 912 h 325759" name="connsiteY51"/>
              <a:gd fmla="*/ 136779 w 325926" name="connsiteX52"/>
              <a:gd fmla="*/ 1622 h 325759" name="connsiteY52"/>
              <a:gd fmla="*/ 133478 w 325926" name="connsiteX53"/>
              <a:gd fmla="*/ 2207 h 325759" name="connsiteY53"/>
              <a:gd fmla="*/ 128548 w 325926" name="connsiteX54"/>
              <a:gd fmla="*/ 3126 h 325759" name="connsiteY54"/>
              <a:gd fmla="*/ 125247 w 325926" name="connsiteX55"/>
              <a:gd fmla="*/ 3920 h 325759" name="connsiteY55"/>
              <a:gd fmla="*/ 120400 w 325926" name="connsiteX56"/>
              <a:gd fmla="*/ 5090 h 325759" name="connsiteY56"/>
              <a:gd fmla="*/ 117224 w 325926" name="connsiteX57"/>
              <a:gd fmla="*/ 6010 h 325759" name="connsiteY57"/>
              <a:gd fmla="*/ 112460 w 325926" name="connsiteX58"/>
              <a:gd fmla="*/ 7430 h 325759" name="connsiteY58"/>
              <a:gd fmla="*/ 109368 w 325926" name="connsiteX59"/>
              <a:gd fmla="*/ 8475 h 325759" name="connsiteY59"/>
              <a:gd fmla="*/ 104646 w 325926" name="connsiteX60"/>
              <a:gd fmla="*/ 10188 h 325759" name="connsiteY60"/>
              <a:gd fmla="*/ 101680 w 325926" name="connsiteX61"/>
              <a:gd fmla="*/ 11358 h 325759" name="connsiteY61"/>
              <a:gd fmla="*/ 97000 w 325926" name="connsiteX62"/>
              <a:gd fmla="*/ 13322 h 325759" name="connsiteY62"/>
              <a:gd fmla="*/ 94200 w 325926" name="connsiteX63"/>
              <a:gd fmla="*/ 14576 h 325759" name="connsiteY63"/>
              <a:gd fmla="*/ 89520 w 325926" name="connsiteX64"/>
              <a:gd fmla="*/ 16832 h 325759" name="connsiteY64"/>
              <a:gd fmla="*/ 86929 w 325926" name="connsiteX65"/>
              <a:gd fmla="*/ 18169 h 325759" name="connsiteY65"/>
              <a:gd fmla="*/ 82250 w 325926" name="connsiteX66"/>
              <a:gd fmla="*/ 20718 h 325759" name="connsiteY66"/>
              <a:gd fmla="*/ 79868 w 325926" name="connsiteX67"/>
              <a:gd fmla="*/ 22097 h 325759" name="connsiteY67"/>
              <a:gd fmla="*/ 75146 w 325926" name="connsiteX68"/>
              <a:gd fmla="*/ 24980 h 325759" name="connsiteY68"/>
              <a:gd fmla="*/ 73015 w 325926" name="connsiteX69"/>
              <a:gd fmla="*/ 26359 h 325759" name="connsiteY69"/>
              <a:gd fmla="*/ 68251 w 325926" name="connsiteX70"/>
              <a:gd fmla="*/ 29618 h 325759" name="connsiteY70"/>
              <a:gd fmla="*/ 66371 w 325926" name="connsiteX71"/>
              <a:gd fmla="*/ 30956 h 325759" name="connsiteY71"/>
              <a:gd fmla="*/ 61566 w 325926" name="connsiteX72"/>
              <a:gd fmla="*/ 34633 h 325759" name="connsiteY72"/>
              <a:gd fmla="*/ 60020 w 325926" name="connsiteX73"/>
              <a:gd fmla="*/ 35844 h 325759" name="connsiteY73"/>
              <a:gd fmla="*/ 55047 w 325926" name="connsiteX74"/>
              <a:gd fmla="*/ 40023 h 325759" name="connsiteY74"/>
              <a:gd fmla="*/ 53877 w 325926" name="connsiteX75"/>
              <a:gd fmla="*/ 41068 h 325759" name="connsiteY75"/>
              <a:gd fmla="*/ 48696 w 325926" name="connsiteX76"/>
              <a:gd fmla="*/ 45915 h 325759" name="connsiteY76"/>
              <a:gd fmla="*/ 47985 w 325926" name="connsiteX77"/>
              <a:gd fmla="*/ 46583 h 325759" name="connsiteY77"/>
              <a:gd fmla="*/ 38626 w 325926" name="connsiteX78"/>
              <a:gd fmla="*/ 56654 h 325759" name="connsiteY78"/>
              <a:gd fmla="*/ 37455 w 325926" name="connsiteX79"/>
              <a:gd fmla="*/ 57991 h 325759" name="connsiteY79"/>
              <a:gd fmla="*/ 34154 w 325926" name="connsiteX80"/>
              <a:gd fmla="*/ 62169 h 325759" name="connsiteY80"/>
              <a:gd fmla="*/ 32859 w 325926" name="connsiteX81"/>
              <a:gd fmla="*/ 63841 h 325759" name="connsiteY81"/>
              <a:gd fmla="*/ 29725 w 325926" name="connsiteX82"/>
              <a:gd fmla="*/ 68019 h 325759" name="connsiteY82"/>
              <a:gd fmla="*/ 28513 w 325926" name="connsiteX83"/>
              <a:gd fmla="*/ 69732 h 325759" name="connsiteY83"/>
              <a:gd fmla="*/ 25547 w 325926" name="connsiteX84"/>
              <a:gd fmla="*/ 74162 h 325759" name="connsiteY84"/>
              <a:gd fmla="*/ 24460 w 325926" name="connsiteX85"/>
              <a:gd fmla="*/ 75833 h 325759" name="connsiteY85"/>
              <a:gd fmla="*/ 21619 w 325926" name="connsiteX86"/>
              <a:gd fmla="*/ 80513 h 325759" name="connsiteY86"/>
              <a:gd fmla="*/ 20741 w 325926" name="connsiteX87"/>
              <a:gd fmla="*/ 82059 h 325759" name="connsiteY87"/>
              <a:gd fmla="*/ 17984 w 325926" name="connsiteX88"/>
              <a:gd fmla="*/ 87073 h 325759" name="connsiteY88"/>
              <a:gd fmla="*/ 17315 w 325926" name="connsiteX89"/>
              <a:gd fmla="*/ 88369 h 325759" name="connsiteY89"/>
              <a:gd fmla="*/ 14641 w 325926" name="connsiteX90"/>
              <a:gd fmla="*/ 93801 h 325759" name="connsiteY90"/>
              <a:gd fmla="*/ 14265 w 325926" name="connsiteX91"/>
              <a:gd fmla="*/ 94678 h 325759" name="connsiteY91"/>
              <a:gd fmla="*/ 4320 w 325926" name="connsiteX92"/>
              <a:gd fmla="*/ 122800 h 325759" name="connsiteY92"/>
              <a:gd fmla="*/ 4320 w 325926" name="connsiteX93"/>
              <a:gd fmla="*/ 123134 h 325759" name="connsiteY93"/>
              <a:gd fmla="*/ 2690 w 325926" name="connsiteX94"/>
              <a:gd fmla="*/ 130447 h 325759" name="connsiteY94"/>
              <a:gd fmla="*/ 2690 w 325926" name="connsiteX95"/>
              <a:gd fmla="*/ 131408 h 325759" name="connsiteY95"/>
              <a:gd fmla="*/ 1478 w 325926" name="connsiteX96"/>
              <a:gd fmla="*/ 138219 h 325759" name="connsiteY96"/>
              <a:gd fmla="*/ 1228 w 325926" name="connsiteX97"/>
              <a:gd fmla="*/ 140266 h 325759" name="connsiteY97"/>
              <a:gd fmla="*/ 475 w 325926" name="connsiteX98"/>
              <a:gd fmla="*/ 146158 h 325759" name="connsiteY98"/>
              <a:gd fmla="*/ 183 w 325926" name="connsiteX99"/>
              <a:gd fmla="*/ 149877 h 325759" name="connsiteY99"/>
              <a:gd fmla="*/ -110 w 325926" name="connsiteX100"/>
              <a:gd fmla="*/ 154264 h 325759" name="connsiteY100"/>
              <a:gd fmla="*/ -110 w 325926" name="connsiteX101"/>
              <a:gd fmla="*/ 162622 h 325759" name="connsiteY101"/>
              <a:gd fmla="*/ 162854 w 325926" name="connsiteX102"/>
              <a:gd fmla="*/ 325585 h 325759" name="connsiteY102"/>
              <a:gd fmla="*/ 325817 w 325926" name="connsiteX103"/>
              <a:gd fmla="*/ 162622 h 325759" name="connsiteY103"/>
              <a:gd fmla="*/ 325441 w 325926" name="connsiteX104"/>
              <a:gd fmla="*/ 151799 h 325759" name="connsiteY104"/>
              <a:gd fmla="*/ 323978 w 325926" name="connsiteX105"/>
              <a:gd fmla="*/ 148540 h 325759" name="connsiteY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b="b" l="l" r="r" t="t"/>
            <a:pathLst>
              <a:path h="325759" w="325926">
                <a:moveTo>
                  <a:pt x="323978" y="148540"/>
                </a:moveTo>
                <a:cubicBezTo>
                  <a:pt x="323686" y="145322"/>
                  <a:pt x="323351" y="142147"/>
                  <a:pt x="322934" y="139013"/>
                </a:cubicBezTo>
                <a:cubicBezTo>
                  <a:pt x="322934" y="138637"/>
                  <a:pt x="322934" y="138302"/>
                  <a:pt x="322934" y="137926"/>
                </a:cubicBezTo>
                <a:cubicBezTo>
                  <a:pt x="322432" y="134375"/>
                  <a:pt x="321722" y="130823"/>
                  <a:pt x="320970" y="127355"/>
                </a:cubicBezTo>
                <a:cubicBezTo>
                  <a:pt x="320970" y="126728"/>
                  <a:pt x="320719" y="126143"/>
                  <a:pt x="320552" y="125558"/>
                </a:cubicBezTo>
                <a:cubicBezTo>
                  <a:pt x="319800" y="122299"/>
                  <a:pt x="319006" y="119081"/>
                  <a:pt x="318045" y="115947"/>
                </a:cubicBezTo>
                <a:cubicBezTo>
                  <a:pt x="318045" y="115655"/>
                  <a:pt x="318045" y="115404"/>
                  <a:pt x="317836" y="115153"/>
                </a:cubicBezTo>
                <a:cubicBezTo>
                  <a:pt x="316749" y="111560"/>
                  <a:pt x="315537" y="108008"/>
                  <a:pt x="314200" y="104498"/>
                </a:cubicBezTo>
                <a:lnTo>
                  <a:pt x="314200" y="104289"/>
                </a:lnTo>
                <a:cubicBezTo>
                  <a:pt x="312905" y="100821"/>
                  <a:pt x="311443" y="97394"/>
                  <a:pt x="310022" y="94010"/>
                </a:cubicBezTo>
                <a:lnTo>
                  <a:pt x="310022" y="93801"/>
                </a:lnTo>
                <a:cubicBezTo>
                  <a:pt x="305856" y="84767"/>
                  <a:pt x="300850" y="76151"/>
                  <a:pt x="295063" y="68061"/>
                </a:cubicBezTo>
                <a:lnTo>
                  <a:pt x="295063" y="68061"/>
                </a:lnTo>
                <a:cubicBezTo>
                  <a:pt x="293684" y="66139"/>
                  <a:pt x="292305" y="64300"/>
                  <a:pt x="290884" y="62462"/>
                </a:cubicBezTo>
                <a:lnTo>
                  <a:pt x="290884" y="62169"/>
                </a:lnTo>
                <a:cubicBezTo>
                  <a:pt x="289463" y="60373"/>
                  <a:pt x="288043" y="58617"/>
                  <a:pt x="286706" y="56863"/>
                </a:cubicBezTo>
                <a:lnTo>
                  <a:pt x="286413" y="56486"/>
                </a:lnTo>
                <a:cubicBezTo>
                  <a:pt x="284950" y="54815"/>
                  <a:pt x="283446" y="53102"/>
                  <a:pt x="281942" y="51472"/>
                </a:cubicBezTo>
                <a:lnTo>
                  <a:pt x="281566" y="51096"/>
                </a:lnTo>
                <a:cubicBezTo>
                  <a:pt x="275139" y="44256"/>
                  <a:pt x="268153" y="37963"/>
                  <a:pt x="260673" y="32293"/>
                </a:cubicBezTo>
                <a:lnTo>
                  <a:pt x="260464" y="32293"/>
                </a:lnTo>
                <a:lnTo>
                  <a:pt x="260464" y="32293"/>
                </a:lnTo>
                <a:lnTo>
                  <a:pt x="257372" y="30078"/>
                </a:lnTo>
                <a:cubicBezTo>
                  <a:pt x="256495" y="29409"/>
                  <a:pt x="255575" y="28783"/>
                  <a:pt x="254656" y="28156"/>
                </a:cubicBezTo>
                <a:cubicBezTo>
                  <a:pt x="253737" y="27529"/>
                  <a:pt x="252567" y="26735"/>
                  <a:pt x="251481" y="26025"/>
                </a:cubicBezTo>
                <a:lnTo>
                  <a:pt x="248681" y="24228"/>
                </a:lnTo>
                <a:lnTo>
                  <a:pt x="245422" y="22222"/>
                </a:lnTo>
                <a:lnTo>
                  <a:pt x="242455" y="20509"/>
                </a:lnTo>
                <a:lnTo>
                  <a:pt x="239237" y="18712"/>
                </a:lnTo>
                <a:lnTo>
                  <a:pt x="235518" y="16790"/>
                </a:lnTo>
                <a:lnTo>
                  <a:pt x="230839" y="14534"/>
                </a:lnTo>
                <a:lnTo>
                  <a:pt x="226660" y="12695"/>
                </a:lnTo>
                <a:cubicBezTo>
                  <a:pt x="225657" y="12236"/>
                  <a:pt x="224654" y="11818"/>
                  <a:pt x="223609" y="11442"/>
                </a:cubicBezTo>
                <a:lnTo>
                  <a:pt x="219849" y="9937"/>
                </a:lnTo>
                <a:lnTo>
                  <a:pt x="216757" y="8809"/>
                </a:lnTo>
                <a:lnTo>
                  <a:pt x="212578" y="7472"/>
                </a:lnTo>
                <a:lnTo>
                  <a:pt x="209570" y="6511"/>
                </a:lnTo>
                <a:lnTo>
                  <a:pt x="204890" y="5174"/>
                </a:lnTo>
                <a:lnTo>
                  <a:pt x="202508" y="4505"/>
                </a:lnTo>
                <a:cubicBezTo>
                  <a:pt x="200168" y="3920"/>
                  <a:pt x="197828" y="3377"/>
                  <a:pt x="195446" y="2876"/>
                </a:cubicBezTo>
                <a:lnTo>
                  <a:pt x="193315" y="2500"/>
                </a:lnTo>
                <a:cubicBezTo>
                  <a:pt x="191560" y="2124"/>
                  <a:pt x="189805" y="1831"/>
                  <a:pt x="188050" y="1539"/>
                </a:cubicBezTo>
                <a:lnTo>
                  <a:pt x="185334" y="1121"/>
                </a:lnTo>
                <a:lnTo>
                  <a:pt x="180445" y="536"/>
                </a:lnTo>
                <a:lnTo>
                  <a:pt x="177645" y="243"/>
                </a:lnTo>
                <a:lnTo>
                  <a:pt x="172464" y="-175"/>
                </a:lnTo>
                <a:lnTo>
                  <a:pt x="169999" y="-175"/>
                </a:lnTo>
                <a:cubicBezTo>
                  <a:pt x="167450" y="-175"/>
                  <a:pt x="164859" y="-175"/>
                  <a:pt x="162268" y="-175"/>
                </a:cubicBezTo>
                <a:cubicBezTo>
                  <a:pt x="159678" y="-175"/>
                  <a:pt x="156544" y="-175"/>
                  <a:pt x="153661" y="34"/>
                </a:cubicBezTo>
                <a:lnTo>
                  <a:pt x="150945" y="34"/>
                </a:lnTo>
                <a:lnTo>
                  <a:pt x="145178" y="494"/>
                </a:lnTo>
                <a:lnTo>
                  <a:pt x="141961" y="912"/>
                </a:lnTo>
                <a:cubicBezTo>
                  <a:pt x="140248" y="1121"/>
                  <a:pt x="138493" y="1330"/>
                  <a:pt x="136779" y="1622"/>
                </a:cubicBezTo>
                <a:lnTo>
                  <a:pt x="133478" y="2207"/>
                </a:lnTo>
                <a:lnTo>
                  <a:pt x="128548" y="3126"/>
                </a:lnTo>
                <a:lnTo>
                  <a:pt x="125247" y="3920"/>
                </a:lnTo>
                <a:lnTo>
                  <a:pt x="120400" y="5090"/>
                </a:lnTo>
                <a:lnTo>
                  <a:pt x="117224" y="6010"/>
                </a:lnTo>
                <a:lnTo>
                  <a:pt x="112460" y="7430"/>
                </a:lnTo>
                <a:lnTo>
                  <a:pt x="109368" y="8475"/>
                </a:lnTo>
                <a:lnTo>
                  <a:pt x="104646" y="10188"/>
                </a:lnTo>
                <a:lnTo>
                  <a:pt x="101680" y="11358"/>
                </a:lnTo>
                <a:cubicBezTo>
                  <a:pt x="100092" y="11985"/>
                  <a:pt x="98546" y="12612"/>
                  <a:pt x="97000" y="13322"/>
                </a:cubicBezTo>
                <a:lnTo>
                  <a:pt x="94200" y="14576"/>
                </a:lnTo>
                <a:cubicBezTo>
                  <a:pt x="92654" y="15286"/>
                  <a:pt x="91066" y="16038"/>
                  <a:pt x="89520" y="16832"/>
                </a:cubicBezTo>
                <a:lnTo>
                  <a:pt x="86929" y="18169"/>
                </a:lnTo>
                <a:cubicBezTo>
                  <a:pt x="85342" y="18963"/>
                  <a:pt x="83796" y="19841"/>
                  <a:pt x="82250" y="20718"/>
                </a:cubicBezTo>
                <a:lnTo>
                  <a:pt x="79868" y="22097"/>
                </a:lnTo>
                <a:cubicBezTo>
                  <a:pt x="78280" y="23016"/>
                  <a:pt x="76692" y="23977"/>
                  <a:pt x="75146" y="24980"/>
                </a:cubicBezTo>
                <a:lnTo>
                  <a:pt x="73015" y="26359"/>
                </a:lnTo>
                <a:cubicBezTo>
                  <a:pt x="71427" y="27416"/>
                  <a:pt x="69839" y="28503"/>
                  <a:pt x="68251" y="29618"/>
                </a:cubicBezTo>
                <a:lnTo>
                  <a:pt x="66371" y="30956"/>
                </a:lnTo>
                <a:cubicBezTo>
                  <a:pt x="64741" y="32126"/>
                  <a:pt x="63154" y="33379"/>
                  <a:pt x="61566" y="34633"/>
                </a:cubicBezTo>
                <a:lnTo>
                  <a:pt x="60020" y="35844"/>
                </a:lnTo>
                <a:cubicBezTo>
                  <a:pt x="58306" y="37223"/>
                  <a:pt x="56677" y="38602"/>
                  <a:pt x="55047" y="40023"/>
                </a:cubicBezTo>
                <a:lnTo>
                  <a:pt x="53877" y="41068"/>
                </a:lnTo>
                <a:cubicBezTo>
                  <a:pt x="52080" y="42655"/>
                  <a:pt x="50367" y="44285"/>
                  <a:pt x="48696" y="45915"/>
                </a:cubicBezTo>
                <a:lnTo>
                  <a:pt x="47985" y="46583"/>
                </a:lnTo>
                <a:cubicBezTo>
                  <a:pt x="44726" y="49801"/>
                  <a:pt x="41592" y="53185"/>
                  <a:pt x="38626" y="56654"/>
                </a:cubicBezTo>
                <a:lnTo>
                  <a:pt x="37455" y="57991"/>
                </a:lnTo>
                <a:lnTo>
                  <a:pt x="34154" y="62169"/>
                </a:lnTo>
                <a:cubicBezTo>
                  <a:pt x="33695" y="62712"/>
                  <a:pt x="33277" y="63256"/>
                  <a:pt x="32859" y="63841"/>
                </a:cubicBezTo>
                <a:cubicBezTo>
                  <a:pt x="31773" y="65220"/>
                  <a:pt x="30770" y="66640"/>
                  <a:pt x="29725" y="68019"/>
                </a:cubicBezTo>
                <a:lnTo>
                  <a:pt x="28513" y="69732"/>
                </a:lnTo>
                <a:cubicBezTo>
                  <a:pt x="27510" y="71195"/>
                  <a:pt x="26508" y="72657"/>
                  <a:pt x="25547" y="74162"/>
                </a:cubicBezTo>
                <a:lnTo>
                  <a:pt x="24460" y="75833"/>
                </a:lnTo>
                <a:cubicBezTo>
                  <a:pt x="23499" y="77379"/>
                  <a:pt x="22538" y="78925"/>
                  <a:pt x="21619" y="80513"/>
                </a:cubicBezTo>
                <a:lnTo>
                  <a:pt x="20741" y="82059"/>
                </a:lnTo>
                <a:cubicBezTo>
                  <a:pt x="19780" y="83731"/>
                  <a:pt x="18861" y="85360"/>
                  <a:pt x="17984" y="87073"/>
                </a:cubicBezTo>
                <a:cubicBezTo>
                  <a:pt x="17775" y="87491"/>
                  <a:pt x="17565" y="87951"/>
                  <a:pt x="17315" y="88369"/>
                </a:cubicBezTo>
                <a:cubicBezTo>
                  <a:pt x="16396" y="90166"/>
                  <a:pt x="15518" y="91962"/>
                  <a:pt x="14641" y="93801"/>
                </a:cubicBezTo>
                <a:lnTo>
                  <a:pt x="14265" y="94678"/>
                </a:lnTo>
                <a:cubicBezTo>
                  <a:pt x="10094" y="103729"/>
                  <a:pt x="6768" y="113143"/>
                  <a:pt x="4320" y="122800"/>
                </a:cubicBezTo>
                <a:cubicBezTo>
                  <a:pt x="4320" y="122800"/>
                  <a:pt x="4320" y="122800"/>
                  <a:pt x="4320" y="123134"/>
                </a:cubicBezTo>
                <a:cubicBezTo>
                  <a:pt x="3735" y="125558"/>
                  <a:pt x="3191" y="127981"/>
                  <a:pt x="2690" y="130447"/>
                </a:cubicBezTo>
                <a:cubicBezTo>
                  <a:pt x="2673" y="130768"/>
                  <a:pt x="2673" y="131086"/>
                  <a:pt x="2690" y="131408"/>
                </a:cubicBezTo>
                <a:cubicBezTo>
                  <a:pt x="2230" y="133664"/>
                  <a:pt x="1813" y="135962"/>
                  <a:pt x="1478" y="138219"/>
                </a:cubicBezTo>
                <a:lnTo>
                  <a:pt x="1228" y="140266"/>
                </a:lnTo>
                <a:cubicBezTo>
                  <a:pt x="922" y="142243"/>
                  <a:pt x="672" y="144207"/>
                  <a:pt x="475" y="146158"/>
                </a:cubicBezTo>
                <a:cubicBezTo>
                  <a:pt x="475" y="147370"/>
                  <a:pt x="475" y="148623"/>
                  <a:pt x="183" y="149877"/>
                </a:cubicBezTo>
                <a:cubicBezTo>
                  <a:pt x="-110" y="151131"/>
                  <a:pt x="-68" y="152760"/>
                  <a:pt x="-110" y="154264"/>
                </a:cubicBezTo>
                <a:cubicBezTo>
                  <a:pt x="-110" y="156980"/>
                  <a:pt x="-110" y="159696"/>
                  <a:pt x="-110" y="162622"/>
                </a:cubicBezTo>
                <a:cubicBezTo>
                  <a:pt x="-110" y="252623"/>
                  <a:pt x="72852" y="325585"/>
                  <a:pt x="162854" y="325585"/>
                </a:cubicBezTo>
                <a:cubicBezTo>
                  <a:pt x="252855" y="325585"/>
                  <a:pt x="325817" y="252623"/>
                  <a:pt x="325817" y="162622"/>
                </a:cubicBezTo>
                <a:cubicBezTo>
                  <a:pt x="325817" y="158986"/>
                  <a:pt x="325817" y="155393"/>
                  <a:pt x="325441" y="151799"/>
                </a:cubicBezTo>
                <a:cubicBezTo>
                  <a:pt x="324104" y="150378"/>
                  <a:pt x="324062" y="149459"/>
                  <a:pt x="323978" y="148540"/>
                </a:cubicBezTo>
                <a:close/>
              </a:path>
            </a:pathLst>
          </a:custGeom>
          <a:solidFill>
            <a:srgbClr val="093371"/>
          </a:solidFill>
          <a:ln cap="flat" w="4171">
            <a:noFill/>
            <a:prstDash val="solid"/>
            <a:miter/>
          </a:ln>
        </p:spPr>
        <p:txBody>
          <a:bodyPr anchor="ctr" rtlCol="0"/>
          <a:lstStyle/>
          <a:p>
            <a:endParaRPr lang="es-ES"/>
          </a:p>
        </p:txBody>
      </p:sp>
      <p:sp>
        <p:nvSpPr>
          <p:cNvPr id="25" name="Freeform: Shape 24">
            <a:extLst>
              <a:ext uri="{FF2B5EF4-FFF2-40B4-BE49-F238E27FC236}">
                <a16:creationId xmlns:a16="http://schemas.microsoft.com/office/drawing/2014/main" id="{6D621D88-70A6-4F62-9B93-1E8A9D056319}"/>
              </a:ext>
            </a:extLst>
          </p:cNvPr>
          <p:cNvSpPr>
            <a:spLocks noChangeAspect="1"/>
          </p:cNvSpPr>
          <p:nvPr/>
        </p:nvSpPr>
        <p:spPr>
          <a:xfrm>
            <a:off x="3409418" y="4665839"/>
            <a:ext cx="155448" cy="155448"/>
          </a:xfrm>
          <a:custGeom>
            <a:avLst/>
            <a:gdLst>
              <a:gd fmla="*/ 324898 w 325926" name="connsiteX0"/>
              <a:gd fmla="*/ 148623 h 325926" name="connsiteY0"/>
              <a:gd fmla="*/ 323686 w 325926" name="connsiteX1"/>
              <a:gd fmla="*/ 137968 h 325926" name="connsiteY1"/>
              <a:gd fmla="*/ 323686 w 325926" name="connsiteX2"/>
              <a:gd fmla="*/ 137968 h 325926" name="connsiteY2"/>
              <a:gd fmla="*/ 321638 w 325926" name="connsiteX3"/>
              <a:gd fmla="*/ 127062 h 325926" name="connsiteY3"/>
              <a:gd fmla="*/ 321220 w 325926" name="connsiteX4"/>
              <a:gd fmla="*/ 125182 h 325926" name="connsiteY4"/>
              <a:gd fmla="*/ 318421 w 325926" name="connsiteX5"/>
              <a:gd fmla="*/ 114735 h 325926" name="connsiteY5"/>
              <a:gd fmla="*/ 318421 w 325926" name="connsiteX6"/>
              <a:gd fmla="*/ 114735 h 325926" name="connsiteY6"/>
              <a:gd fmla="*/ 316708 w 325926" name="connsiteX7"/>
              <a:gd fmla="*/ 109596 h 325926" name="connsiteY7"/>
              <a:gd fmla="*/ 315997 w 325926" name="connsiteX8"/>
              <a:gd fmla="*/ 107548 h 325926" name="connsiteY8"/>
              <a:gd fmla="*/ 314200 w 325926" name="connsiteX9"/>
              <a:gd fmla="*/ 102826 h 325926" name="connsiteY9"/>
              <a:gd fmla="*/ 313281 w 325926" name="connsiteX10"/>
              <a:gd fmla="*/ 100528 h 325926" name="connsiteY10"/>
              <a:gd fmla="*/ 311317 w 325926" name="connsiteX11"/>
              <a:gd fmla="*/ 95932 h 325926" name="connsiteY11"/>
              <a:gd fmla="*/ 310273 w 325926" name="connsiteX12"/>
              <a:gd fmla="*/ 93717 h 325926" name="connsiteY12"/>
              <a:gd fmla="*/ 308058 w 325926" name="connsiteX13"/>
              <a:gd fmla="*/ 89163 h 325926" name="connsiteY13"/>
              <a:gd fmla="*/ 307013 w 325926" name="connsiteX14"/>
              <a:gd fmla="*/ 87115 h 325926" name="connsiteY14"/>
              <a:gd fmla="*/ 304548 w 325926" name="connsiteX15"/>
              <a:gd fmla="*/ 82560 h 325926" name="connsiteY15"/>
              <a:gd fmla="*/ 303503 w 325926" name="connsiteX16"/>
              <a:gd fmla="*/ 80722 h 325926" name="connsiteY16"/>
              <a:gd fmla="*/ 300704 w 325926" name="connsiteX17"/>
              <a:gd fmla="*/ 76126 h 325926" name="connsiteY17"/>
              <a:gd fmla="*/ 299743 w 325926" name="connsiteX18"/>
              <a:gd fmla="*/ 74663 h 325926" name="connsiteY18"/>
              <a:gd fmla="*/ 296609 w 325926" name="connsiteX19"/>
              <a:gd fmla="*/ 69858 h 325926" name="connsiteY19"/>
              <a:gd fmla="*/ 295940 w 325926" name="connsiteX20"/>
              <a:gd fmla="*/ 68938 h 325926" name="connsiteY20"/>
              <a:gd fmla="*/ 286706 w 325926" name="connsiteX21"/>
              <a:gd fmla="*/ 57030 h 325926" name="connsiteY21"/>
              <a:gd fmla="*/ 285995 w 325926" name="connsiteX22"/>
              <a:gd fmla="*/ 56194 h 325926" name="connsiteY22"/>
              <a:gd fmla="*/ 280772 w 325926" name="connsiteX23"/>
              <a:gd fmla="*/ 50427 h 325926" name="connsiteY23"/>
              <a:gd fmla="*/ 279811 w 325926" name="connsiteX24"/>
              <a:gd fmla="*/ 49425 h 325926" name="connsiteY24"/>
              <a:gd fmla="*/ 274212 w 325926" name="connsiteX25"/>
              <a:gd fmla="*/ 43909 h 325926" name="connsiteY25"/>
              <a:gd fmla="*/ 273501 w 325926" name="connsiteX26"/>
              <a:gd fmla="*/ 43199 h 325926" name="connsiteY26"/>
              <a:gd fmla="*/ 252400 w 325926" name="connsiteX27"/>
              <a:gd fmla="*/ 26484 h 325926" name="connsiteY27"/>
              <a:gd fmla="*/ 251188 w 325926" name="connsiteX28"/>
              <a:gd fmla="*/ 25732 h 325926" name="connsiteY28"/>
              <a:gd fmla="*/ 245004 w 325926" name="connsiteX29"/>
              <a:gd fmla="*/ 21888 h 325926" name="connsiteY29"/>
              <a:gd fmla="*/ 243082 w 325926" name="connsiteX30"/>
              <a:gd fmla="*/ 20801 h 325926" name="connsiteY30"/>
              <a:gd fmla="*/ 237273 w 325926" name="connsiteX31"/>
              <a:gd fmla="*/ 17626 h 325926" name="connsiteY31"/>
              <a:gd fmla="*/ 235142 w 325926" name="connsiteX32"/>
              <a:gd fmla="*/ 16539 h 325926" name="connsiteY32"/>
              <a:gd fmla="*/ 229042 w 325926" name="connsiteX33"/>
              <a:gd fmla="*/ 13656 h 325926" name="connsiteY33"/>
              <a:gd fmla="*/ 227120 w 325926" name="connsiteX34"/>
              <a:gd fmla="*/ 12779 h 325926" name="connsiteY34"/>
              <a:gd fmla="*/ 219306 w 325926" name="connsiteX35"/>
              <a:gd fmla="*/ 9645 h 325926" name="connsiteY35"/>
              <a:gd fmla="*/ 218971 w 325926" name="connsiteX36"/>
              <a:gd fmla="*/ 9645 h 325926" name="connsiteY36"/>
              <a:gd fmla="*/ 210614 w 325926" name="connsiteX37"/>
              <a:gd fmla="*/ 6762 h 325926" name="connsiteY37"/>
              <a:gd fmla="*/ 208818 w 325926" name="connsiteX38"/>
              <a:gd fmla="*/ 6260 h 325926" name="connsiteY38"/>
              <a:gd fmla="*/ 202132 w 325926" name="connsiteX39"/>
              <a:gd fmla="*/ 4422 h 325926" name="connsiteY39"/>
              <a:gd fmla="*/ 199249 w 325926" name="connsiteX40"/>
              <a:gd fmla="*/ 3753 h 325926" name="connsiteY40"/>
              <a:gd fmla="*/ 193440 w 325926" name="connsiteX41"/>
              <a:gd fmla="*/ 2541 h 325926" name="connsiteY41"/>
              <a:gd fmla="*/ 190139 w 325926" name="connsiteX42"/>
              <a:gd fmla="*/ 1956 h 325926" name="connsiteY42"/>
              <a:gd fmla="*/ 184457 w 325926" name="connsiteX43"/>
              <a:gd fmla="*/ 1079 h 325926" name="connsiteY43"/>
              <a:gd fmla="*/ 181114 w 325926" name="connsiteX44"/>
              <a:gd fmla="*/ 661 h 325926" name="connsiteY44"/>
              <a:gd fmla="*/ 174930 w 325926" name="connsiteX45"/>
              <a:gd fmla="*/ 118 h 325926" name="connsiteY45"/>
              <a:gd fmla="*/ 172046 w 325926" name="connsiteX46"/>
              <a:gd fmla="*/ 118 h 325926" name="connsiteY46"/>
              <a:gd fmla="*/ 162854 w 325926" name="connsiteX47"/>
              <a:gd fmla="*/ -175 h 325926" name="connsiteY47"/>
              <a:gd fmla="*/ -110 w 325926" name="connsiteX48"/>
              <a:gd fmla="*/ 162789 h 325926" name="connsiteY48"/>
              <a:gd fmla="*/ 162854 w 325926" name="connsiteX49"/>
              <a:gd fmla="*/ 325752 h 325926" name="connsiteY49"/>
              <a:gd fmla="*/ 325817 w 325926" name="connsiteX50"/>
              <a:gd fmla="*/ 162789 h 325926" name="connsiteY50"/>
              <a:gd fmla="*/ 325399 w 325926" name="connsiteX51"/>
              <a:gd fmla="*/ 151757 h 325926" name="connsiteY51"/>
              <a:gd fmla="*/ 324898 w 325926" name="connsiteX52"/>
              <a:gd fmla="*/ 148623 h 325926"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325926" w="325926">
                <a:moveTo>
                  <a:pt x="324898" y="148623"/>
                </a:moveTo>
                <a:cubicBezTo>
                  <a:pt x="324563" y="145030"/>
                  <a:pt x="324187" y="141478"/>
                  <a:pt x="323686" y="137968"/>
                </a:cubicBezTo>
                <a:lnTo>
                  <a:pt x="323686" y="137968"/>
                </a:lnTo>
                <a:cubicBezTo>
                  <a:pt x="323143" y="134291"/>
                  <a:pt x="322432" y="130656"/>
                  <a:pt x="321638" y="127062"/>
                </a:cubicBezTo>
                <a:cubicBezTo>
                  <a:pt x="321638" y="126435"/>
                  <a:pt x="321346" y="125808"/>
                  <a:pt x="321220" y="125182"/>
                </a:cubicBezTo>
                <a:cubicBezTo>
                  <a:pt x="320385" y="121630"/>
                  <a:pt x="319465" y="118162"/>
                  <a:pt x="318421" y="114735"/>
                </a:cubicBezTo>
                <a:lnTo>
                  <a:pt x="318421" y="114735"/>
                </a:lnTo>
                <a:cubicBezTo>
                  <a:pt x="317878" y="113022"/>
                  <a:pt x="317293" y="111309"/>
                  <a:pt x="316708" y="109596"/>
                </a:cubicBezTo>
                <a:cubicBezTo>
                  <a:pt x="316457" y="108885"/>
                  <a:pt x="316248" y="108217"/>
                  <a:pt x="315997" y="107548"/>
                </a:cubicBezTo>
                <a:cubicBezTo>
                  <a:pt x="315412" y="105960"/>
                  <a:pt x="314827" y="104372"/>
                  <a:pt x="314200" y="102826"/>
                </a:cubicBezTo>
                <a:cubicBezTo>
                  <a:pt x="313908" y="102032"/>
                  <a:pt x="313615" y="101280"/>
                  <a:pt x="313281" y="100528"/>
                </a:cubicBezTo>
                <a:cubicBezTo>
                  <a:pt x="312654" y="98982"/>
                  <a:pt x="311986" y="97478"/>
                  <a:pt x="311317" y="95932"/>
                </a:cubicBezTo>
                <a:cubicBezTo>
                  <a:pt x="310983" y="95180"/>
                  <a:pt x="310649" y="94428"/>
                  <a:pt x="310273" y="93717"/>
                </a:cubicBezTo>
                <a:cubicBezTo>
                  <a:pt x="309562" y="92171"/>
                  <a:pt x="308810" y="90667"/>
                  <a:pt x="308058" y="89163"/>
                </a:cubicBezTo>
                <a:cubicBezTo>
                  <a:pt x="307724" y="88494"/>
                  <a:pt x="307389" y="87784"/>
                  <a:pt x="307013" y="87115"/>
                </a:cubicBezTo>
                <a:cubicBezTo>
                  <a:pt x="306219" y="85569"/>
                  <a:pt x="305384" y="84065"/>
                  <a:pt x="304548" y="82560"/>
                </a:cubicBezTo>
                <a:lnTo>
                  <a:pt x="303503" y="80722"/>
                </a:lnTo>
                <a:cubicBezTo>
                  <a:pt x="302584" y="79176"/>
                  <a:pt x="301665" y="77630"/>
                  <a:pt x="300704" y="76126"/>
                </a:cubicBezTo>
                <a:cubicBezTo>
                  <a:pt x="300411" y="75624"/>
                  <a:pt x="300077" y="75123"/>
                  <a:pt x="299743" y="74663"/>
                </a:cubicBezTo>
                <a:cubicBezTo>
                  <a:pt x="298740" y="73033"/>
                  <a:pt x="297695" y="71446"/>
                  <a:pt x="296609" y="69858"/>
                </a:cubicBezTo>
                <a:cubicBezTo>
                  <a:pt x="296362" y="69569"/>
                  <a:pt x="296141" y="69260"/>
                  <a:pt x="295940" y="68938"/>
                </a:cubicBezTo>
                <a:cubicBezTo>
                  <a:pt x="293015" y="64760"/>
                  <a:pt x="289965" y="60874"/>
                  <a:pt x="286706" y="57030"/>
                </a:cubicBezTo>
                <a:lnTo>
                  <a:pt x="285995" y="56194"/>
                </a:lnTo>
                <a:cubicBezTo>
                  <a:pt x="284282" y="54230"/>
                  <a:pt x="282527" y="52308"/>
                  <a:pt x="280772" y="50427"/>
                </a:cubicBezTo>
                <a:lnTo>
                  <a:pt x="279811" y="49425"/>
                </a:lnTo>
                <a:cubicBezTo>
                  <a:pt x="278014" y="47544"/>
                  <a:pt x="276134" y="45706"/>
                  <a:pt x="274212" y="43909"/>
                </a:cubicBezTo>
                <a:lnTo>
                  <a:pt x="273501" y="43199"/>
                </a:lnTo>
                <a:cubicBezTo>
                  <a:pt x="266933" y="37064"/>
                  <a:pt x="259875" y="31474"/>
                  <a:pt x="252400" y="26484"/>
                </a:cubicBezTo>
                <a:lnTo>
                  <a:pt x="251188" y="25732"/>
                </a:lnTo>
                <a:cubicBezTo>
                  <a:pt x="249140" y="24395"/>
                  <a:pt x="247009" y="23100"/>
                  <a:pt x="245004" y="21888"/>
                </a:cubicBezTo>
                <a:cubicBezTo>
                  <a:pt x="244377" y="21512"/>
                  <a:pt x="243750" y="21136"/>
                  <a:pt x="243082" y="20801"/>
                </a:cubicBezTo>
                <a:cubicBezTo>
                  <a:pt x="241201" y="19715"/>
                  <a:pt x="239237" y="18629"/>
                  <a:pt x="237273" y="17626"/>
                </a:cubicBezTo>
                <a:cubicBezTo>
                  <a:pt x="236563" y="17250"/>
                  <a:pt x="235895" y="16874"/>
                  <a:pt x="235142" y="16539"/>
                </a:cubicBezTo>
                <a:cubicBezTo>
                  <a:pt x="233137" y="15537"/>
                  <a:pt x="230964" y="14575"/>
                  <a:pt x="229042" y="13656"/>
                </a:cubicBezTo>
                <a:lnTo>
                  <a:pt x="227120" y="12779"/>
                </a:lnTo>
                <a:cubicBezTo>
                  <a:pt x="224571" y="11692"/>
                  <a:pt x="221980" y="10606"/>
                  <a:pt x="219306" y="9645"/>
                </a:cubicBezTo>
                <a:lnTo>
                  <a:pt x="218971" y="9645"/>
                </a:lnTo>
                <a:cubicBezTo>
                  <a:pt x="216172" y="8642"/>
                  <a:pt x="213289" y="7681"/>
                  <a:pt x="210614" y="6762"/>
                </a:cubicBezTo>
                <a:lnTo>
                  <a:pt x="208818" y="6260"/>
                </a:lnTo>
                <a:lnTo>
                  <a:pt x="202132" y="4422"/>
                </a:lnTo>
                <a:lnTo>
                  <a:pt x="199249" y="3753"/>
                </a:lnTo>
                <a:lnTo>
                  <a:pt x="193440" y="2541"/>
                </a:lnTo>
                <a:lnTo>
                  <a:pt x="190139" y="1956"/>
                </a:lnTo>
                <a:cubicBezTo>
                  <a:pt x="188259" y="1622"/>
                  <a:pt x="186379" y="1330"/>
                  <a:pt x="184457" y="1079"/>
                </a:cubicBezTo>
                <a:lnTo>
                  <a:pt x="181114" y="661"/>
                </a:lnTo>
                <a:lnTo>
                  <a:pt x="174930" y="118"/>
                </a:lnTo>
                <a:lnTo>
                  <a:pt x="172046" y="118"/>
                </a:lnTo>
                <a:cubicBezTo>
                  <a:pt x="168996" y="118"/>
                  <a:pt x="165946" y="-175"/>
                  <a:pt x="162854" y="-175"/>
                </a:cubicBezTo>
                <a:cubicBezTo>
                  <a:pt x="72852" y="-175"/>
                  <a:pt x="-110" y="72787"/>
                  <a:pt x="-110" y="162789"/>
                </a:cubicBezTo>
                <a:cubicBezTo>
                  <a:pt x="-110" y="252790"/>
                  <a:pt x="72852" y="325752"/>
                  <a:pt x="162854" y="325752"/>
                </a:cubicBezTo>
                <a:cubicBezTo>
                  <a:pt x="252855" y="325752"/>
                  <a:pt x="325817" y="252790"/>
                  <a:pt x="325817" y="162789"/>
                </a:cubicBezTo>
                <a:cubicBezTo>
                  <a:pt x="325817" y="159070"/>
                  <a:pt x="325817" y="155392"/>
                  <a:pt x="325399" y="151757"/>
                </a:cubicBezTo>
                <a:cubicBezTo>
                  <a:pt x="325023" y="150295"/>
                  <a:pt x="324939" y="149417"/>
                  <a:pt x="324898" y="148623"/>
                </a:cubicBezTo>
                <a:close/>
              </a:path>
            </a:pathLst>
          </a:custGeom>
          <a:solidFill>
            <a:srgbClr val="093371"/>
          </a:solidFill>
          <a:ln cap="flat" w="4171">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A1B82164-B480-4E2F-B827-BD186E197E9B}"/>
              </a:ext>
            </a:extLst>
          </p:cNvPr>
          <p:cNvSpPr>
            <a:spLocks noChangeAspect="1"/>
          </p:cNvSpPr>
          <p:nvPr/>
        </p:nvSpPr>
        <p:spPr>
          <a:xfrm>
            <a:off x="4388790" y="4163569"/>
            <a:ext cx="155768" cy="155448"/>
          </a:xfrm>
          <a:custGeom>
            <a:avLst/>
            <a:gdLst>
              <a:gd fmla="*/ 302835 w 324612" name="connsiteX0"/>
              <a:gd fmla="*/ 79343 h 323945" name="connsiteY0"/>
              <a:gd fmla="*/ 302835 w 324612" name="connsiteX1"/>
              <a:gd fmla="*/ 79343 h 323945" name="connsiteY1"/>
              <a:gd fmla="*/ 299408 w 324612" name="connsiteX2"/>
              <a:gd fmla="*/ 73911 h 323945" name="connsiteY2"/>
              <a:gd fmla="*/ 298865 w 324612" name="connsiteX3"/>
              <a:gd fmla="*/ 73033 h 323945" name="connsiteY3"/>
              <a:gd fmla="*/ 295439 w 324612" name="connsiteX4"/>
              <a:gd fmla="*/ 68103 h 323945" name="connsiteY4"/>
              <a:gd fmla="*/ 294603 w 324612" name="connsiteX5"/>
              <a:gd fmla="*/ 66933 h 323945" name="connsiteY5"/>
              <a:gd fmla="*/ 291135 w 324612" name="connsiteX6"/>
              <a:gd fmla="*/ 62336 h 323945" name="connsiteY6"/>
              <a:gd fmla="*/ 290090 w 324612" name="connsiteX7"/>
              <a:gd fmla="*/ 61041 h 323945" name="connsiteY7"/>
              <a:gd fmla="*/ 286538 w 324612" name="connsiteX8"/>
              <a:gd fmla="*/ 56862 h 323945" name="connsiteY8"/>
              <a:gd fmla="*/ 285368 w 324612" name="connsiteX9"/>
              <a:gd fmla="*/ 55525 h 323945" name="connsiteY9"/>
              <a:gd fmla="*/ 281650 w 324612" name="connsiteX10"/>
              <a:gd fmla="*/ 51347 h 323945" name="connsiteY10"/>
              <a:gd fmla="*/ 280396 w 324612" name="connsiteX11"/>
              <a:gd fmla="*/ 50010 h 323945" name="connsiteY11"/>
              <a:gd fmla="*/ 276468 w 324612" name="connsiteX12"/>
              <a:gd fmla="*/ 46040 h 323945" name="connsiteY12"/>
              <a:gd fmla="*/ 275298 w 324612" name="connsiteX13"/>
              <a:gd fmla="*/ 44912 h 323945" name="connsiteY13"/>
              <a:gd fmla="*/ 271120 w 324612" name="connsiteX14"/>
              <a:gd fmla="*/ 40984 h 323945" name="connsiteY14"/>
              <a:gd fmla="*/ 270242 w 324612" name="connsiteX15"/>
              <a:gd fmla="*/ 40232 h 323945" name="connsiteY15"/>
              <a:gd fmla="*/ 250143 w 324612" name="connsiteX16"/>
              <a:gd fmla="*/ 25105 h 323945" name="connsiteY16"/>
              <a:gd fmla="*/ 248597 w 324612" name="connsiteX17"/>
              <a:gd fmla="*/ 24144 h 323945" name="connsiteY17"/>
              <a:gd fmla="*/ 244419 w 324612" name="connsiteX18"/>
              <a:gd fmla="*/ 21637 h 323945" name="connsiteY18"/>
              <a:gd fmla="*/ 242288 w 324612" name="connsiteX19"/>
              <a:gd fmla="*/ 20384 h 323945" name="connsiteY19"/>
              <a:gd fmla="*/ 238109 w 324612" name="connsiteX20"/>
              <a:gd fmla="*/ 18211 h 323945" name="connsiteY20"/>
              <a:gd fmla="*/ 235644 w 324612" name="connsiteX21"/>
              <a:gd fmla="*/ 16957 h 323945" name="connsiteY21"/>
              <a:gd fmla="*/ 231674 w 324612" name="connsiteX22"/>
              <a:gd fmla="*/ 15035 h 323945" name="connsiteY22"/>
              <a:gd fmla="*/ 228958 w 324612" name="connsiteX23"/>
              <a:gd fmla="*/ 13782 h 323945" name="connsiteY23"/>
              <a:gd fmla="*/ 225030 w 324612" name="connsiteX24"/>
              <a:gd fmla="*/ 12068 h 323945" name="connsiteY24"/>
              <a:gd fmla="*/ 221980 w 324612" name="connsiteX25"/>
              <a:gd fmla="*/ 10857 h 323945" name="connsiteY25"/>
              <a:gd fmla="*/ 218177 w 324612" name="connsiteX26"/>
              <a:gd fmla="*/ 9394 h 323945" name="connsiteY26"/>
              <a:gd fmla="*/ 211534 w 324612" name="connsiteX27"/>
              <a:gd fmla="*/ 7138 h 323945" name="connsiteY27"/>
              <a:gd fmla="*/ 208441 w 324612" name="connsiteX28"/>
              <a:gd fmla="*/ 6260 h 323945" name="connsiteY28"/>
              <a:gd fmla="*/ 204263 w 324612" name="connsiteX29"/>
              <a:gd fmla="*/ 5049 h 323945" name="connsiteY29"/>
              <a:gd fmla="*/ 201004 w 324612" name="connsiteX30"/>
              <a:gd fmla="*/ 4255 h 323945" name="connsiteY30"/>
              <a:gd fmla="*/ 196825 w 324612" name="connsiteX31"/>
              <a:gd fmla="*/ 3293 h 323945" name="connsiteY31"/>
              <a:gd fmla="*/ 193524 w 324612" name="connsiteX32"/>
              <a:gd fmla="*/ 2625 h 323945" name="connsiteY32"/>
              <a:gd fmla="*/ 189345 w 324612" name="connsiteX33"/>
              <a:gd fmla="*/ 1873 h 323945" name="connsiteY33"/>
              <a:gd fmla="*/ 186128 w 324612" name="connsiteX34"/>
              <a:gd fmla="*/ 1371 h 323945" name="connsiteY34"/>
              <a:gd fmla="*/ 181532 w 324612" name="connsiteX35"/>
              <a:gd fmla="*/ 786 h 323945" name="connsiteY35"/>
              <a:gd fmla="*/ 178481 w 324612" name="connsiteX36"/>
              <a:gd fmla="*/ 452 h 323945" name="connsiteY36"/>
              <a:gd fmla="*/ 173300 w 324612" name="connsiteX37"/>
              <a:gd fmla="*/ 34 h 323945" name="connsiteY37"/>
              <a:gd fmla="*/ 170709 w 324612" name="connsiteX38"/>
              <a:gd fmla="*/ 34 h 323945" name="connsiteY38"/>
              <a:gd fmla="*/ 162854 w 324612" name="connsiteX39"/>
              <a:gd fmla="*/ -175 h 323945" name="connsiteY39"/>
              <a:gd fmla="*/ -110 w 324612" name="connsiteX40"/>
              <a:gd fmla="*/ 162789 h 323945" name="connsiteY40"/>
              <a:gd fmla="*/ 308 w 324612" name="connsiteX41"/>
              <a:gd fmla="*/ 173820 h 323945" name="connsiteY41"/>
              <a:gd fmla="*/ 517 w 324612" name="connsiteX42"/>
              <a:gd fmla="*/ 176452 h 323945" name="connsiteY42"/>
              <a:gd fmla="*/ 1729 w 324612" name="connsiteX43"/>
              <a:gd fmla="*/ 187108 h 323945" name="connsiteY43"/>
              <a:gd fmla="*/ 1729 w 324612" name="connsiteX44"/>
              <a:gd fmla="*/ 187108 h 323945" name="connsiteY44"/>
              <a:gd fmla="*/ 3818 w 324612" name="connsiteX45"/>
              <a:gd fmla="*/ 198014 h 323945" name="connsiteY45"/>
              <a:gd fmla="*/ 4236 w 324612" name="connsiteX46"/>
              <a:gd fmla="*/ 199894 h 323945" name="connsiteY46"/>
              <a:gd fmla="*/ 8749 w 324612" name="connsiteX47"/>
              <a:gd fmla="*/ 215564 h 323945" name="connsiteY47"/>
              <a:gd fmla="*/ 9417 w 324612" name="connsiteX48"/>
              <a:gd fmla="*/ 217569 h 323945" name="connsiteY48"/>
              <a:gd fmla="*/ 11256 w 324612" name="connsiteX49"/>
              <a:gd fmla="*/ 222333 h 323945" name="connsiteY49"/>
              <a:gd fmla="*/ 12133 w 324612" name="connsiteX50"/>
              <a:gd fmla="*/ 224589 h 323945" name="connsiteY50"/>
              <a:gd fmla="*/ 14139 w 324612" name="connsiteX51"/>
              <a:gd fmla="*/ 229227 h 323945" name="connsiteY51"/>
              <a:gd fmla="*/ 15142 w 324612" name="connsiteX52"/>
              <a:gd fmla="*/ 231400 h 323945" name="connsiteY52"/>
              <a:gd fmla="*/ 17357 w 324612" name="connsiteX53"/>
              <a:gd fmla="*/ 235955 h 323945" name="connsiteY53"/>
              <a:gd fmla="*/ 18443 w 324612" name="connsiteX54"/>
              <a:gd fmla="*/ 238002 h 323945" name="connsiteY54"/>
              <a:gd fmla="*/ 20908 w 324612" name="connsiteX55"/>
              <a:gd fmla="*/ 242557 h 323945" name="connsiteY55"/>
              <a:gd fmla="*/ 21953 w 324612" name="connsiteX56"/>
              <a:gd fmla="*/ 244396 h 323945" name="connsiteY56"/>
              <a:gd fmla="*/ 24753 w 324612" name="connsiteX57"/>
              <a:gd fmla="*/ 248992 h 323945" name="connsiteY57"/>
              <a:gd fmla="*/ 25672 w 324612" name="connsiteX58"/>
              <a:gd fmla="*/ 250496 h 323945" name="connsiteY58"/>
              <a:gd fmla="*/ 28848 w 324612" name="connsiteX59"/>
              <a:gd fmla="*/ 255218 h 323945" name="connsiteY59"/>
              <a:gd fmla="*/ 29558 w 324612" name="connsiteX60"/>
              <a:gd fmla="*/ 256221 h 323945" name="connsiteY60"/>
              <a:gd fmla="*/ 33193 w 324612" name="connsiteX61"/>
              <a:gd fmla="*/ 261235 h 323945" name="connsiteY61"/>
              <a:gd fmla="*/ 33193 w 324612" name="connsiteX62"/>
              <a:gd fmla="*/ 261235 h 323945" name="connsiteY62"/>
              <a:gd fmla="*/ 261964 w 324612" name="connsiteX63"/>
              <a:gd fmla="*/ 289135 h 323945" name="connsiteY63"/>
              <a:gd fmla="*/ 302793 w 324612" name="connsiteX64"/>
              <a:gd fmla="*/ 79552 h 323945"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323945" w="324612">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cap="flat" w="4171">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54B250CC-5DC3-4D74-ADE6-A8642D589C59}"/>
              </a:ext>
            </a:extLst>
          </p:cNvPr>
          <p:cNvSpPr>
            <a:spLocks noChangeAspect="1"/>
          </p:cNvSpPr>
          <p:nvPr/>
        </p:nvSpPr>
        <p:spPr>
          <a:xfrm>
            <a:off x="8321357" y="2491277"/>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cap="flat" w="4171">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EAEC82C6-3BE1-4F93-AAE0-3384F75B1FE3}"/>
              </a:ext>
            </a:extLst>
          </p:cNvPr>
          <p:cNvSpPr>
            <a:spLocks noChangeAspect="1"/>
          </p:cNvSpPr>
          <p:nvPr/>
        </p:nvSpPr>
        <p:spPr>
          <a:xfrm>
            <a:off x="3712044" y="1460203"/>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chemeClr val="accent2"/>
          </a:solidFill>
          <a:ln cap="flat" w="4171">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641210C9-17E1-43A1-9340-9154B7400F7E}"/>
              </a:ext>
            </a:extLst>
          </p:cNvPr>
          <p:cNvSpPr>
            <a:spLocks noChangeAspect="1"/>
          </p:cNvSpPr>
          <p:nvPr/>
        </p:nvSpPr>
        <p:spPr>
          <a:xfrm>
            <a:off x="8937730" y="5053212"/>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chemeClr val="accent2"/>
          </a:solidFill>
          <a:ln cap="flat" w="4171">
            <a:noFill/>
            <a:prstDash val="solid"/>
            <a:miter/>
          </a:ln>
        </p:spPr>
        <p:txBody>
          <a:bodyPr anchor="ctr" rtlCol="0"/>
          <a:lstStyle/>
          <a:p>
            <a:endParaRPr lang="es-ES"/>
          </a:p>
        </p:txBody>
      </p:sp>
      <p:sp>
        <p:nvSpPr>
          <p:cNvPr id="41" name="Freeform: Shape 40">
            <a:extLst>
              <a:ext uri="{FF2B5EF4-FFF2-40B4-BE49-F238E27FC236}">
                <a16:creationId xmlns:a16="http://schemas.microsoft.com/office/drawing/2014/main" id="{FF5CF3CF-6479-4A67-BCB1-C9E8F6025539}"/>
              </a:ext>
            </a:extLst>
          </p:cNvPr>
          <p:cNvSpPr>
            <a:spLocks noChangeAspect="1"/>
          </p:cNvSpPr>
          <p:nvPr/>
        </p:nvSpPr>
        <p:spPr>
          <a:xfrm>
            <a:off x="4049085" y="4683524"/>
            <a:ext cx="155448" cy="155448"/>
          </a:xfrm>
          <a:custGeom>
            <a:avLst/>
            <a:gdLst>
              <a:gd fmla="*/ 324898 w 325926" name="connsiteX0"/>
              <a:gd fmla="*/ 148623 h 325926" name="connsiteY0"/>
              <a:gd fmla="*/ 323686 w 325926" name="connsiteX1"/>
              <a:gd fmla="*/ 137968 h 325926" name="connsiteY1"/>
              <a:gd fmla="*/ 323686 w 325926" name="connsiteX2"/>
              <a:gd fmla="*/ 137968 h 325926" name="connsiteY2"/>
              <a:gd fmla="*/ 321638 w 325926" name="connsiteX3"/>
              <a:gd fmla="*/ 127062 h 325926" name="connsiteY3"/>
              <a:gd fmla="*/ 321220 w 325926" name="connsiteX4"/>
              <a:gd fmla="*/ 125182 h 325926" name="connsiteY4"/>
              <a:gd fmla="*/ 318421 w 325926" name="connsiteX5"/>
              <a:gd fmla="*/ 114735 h 325926" name="connsiteY5"/>
              <a:gd fmla="*/ 318421 w 325926" name="connsiteX6"/>
              <a:gd fmla="*/ 114735 h 325926" name="connsiteY6"/>
              <a:gd fmla="*/ 316708 w 325926" name="connsiteX7"/>
              <a:gd fmla="*/ 109596 h 325926" name="connsiteY7"/>
              <a:gd fmla="*/ 315997 w 325926" name="connsiteX8"/>
              <a:gd fmla="*/ 107548 h 325926" name="connsiteY8"/>
              <a:gd fmla="*/ 314200 w 325926" name="connsiteX9"/>
              <a:gd fmla="*/ 102826 h 325926" name="connsiteY9"/>
              <a:gd fmla="*/ 313281 w 325926" name="connsiteX10"/>
              <a:gd fmla="*/ 100528 h 325926" name="connsiteY10"/>
              <a:gd fmla="*/ 311317 w 325926" name="connsiteX11"/>
              <a:gd fmla="*/ 95932 h 325926" name="connsiteY11"/>
              <a:gd fmla="*/ 310273 w 325926" name="connsiteX12"/>
              <a:gd fmla="*/ 93717 h 325926" name="connsiteY12"/>
              <a:gd fmla="*/ 308058 w 325926" name="connsiteX13"/>
              <a:gd fmla="*/ 89163 h 325926" name="connsiteY13"/>
              <a:gd fmla="*/ 307013 w 325926" name="connsiteX14"/>
              <a:gd fmla="*/ 87115 h 325926" name="connsiteY14"/>
              <a:gd fmla="*/ 304548 w 325926" name="connsiteX15"/>
              <a:gd fmla="*/ 82560 h 325926" name="connsiteY15"/>
              <a:gd fmla="*/ 303503 w 325926" name="connsiteX16"/>
              <a:gd fmla="*/ 80722 h 325926" name="connsiteY16"/>
              <a:gd fmla="*/ 300704 w 325926" name="connsiteX17"/>
              <a:gd fmla="*/ 76126 h 325926" name="connsiteY17"/>
              <a:gd fmla="*/ 299743 w 325926" name="connsiteX18"/>
              <a:gd fmla="*/ 74663 h 325926" name="connsiteY18"/>
              <a:gd fmla="*/ 296609 w 325926" name="connsiteX19"/>
              <a:gd fmla="*/ 69858 h 325926" name="connsiteY19"/>
              <a:gd fmla="*/ 295940 w 325926" name="connsiteX20"/>
              <a:gd fmla="*/ 68938 h 325926" name="connsiteY20"/>
              <a:gd fmla="*/ 286706 w 325926" name="connsiteX21"/>
              <a:gd fmla="*/ 57030 h 325926" name="connsiteY21"/>
              <a:gd fmla="*/ 285995 w 325926" name="connsiteX22"/>
              <a:gd fmla="*/ 56194 h 325926" name="connsiteY22"/>
              <a:gd fmla="*/ 280772 w 325926" name="connsiteX23"/>
              <a:gd fmla="*/ 50427 h 325926" name="connsiteY23"/>
              <a:gd fmla="*/ 279811 w 325926" name="connsiteX24"/>
              <a:gd fmla="*/ 49425 h 325926" name="connsiteY24"/>
              <a:gd fmla="*/ 274212 w 325926" name="connsiteX25"/>
              <a:gd fmla="*/ 43909 h 325926" name="connsiteY25"/>
              <a:gd fmla="*/ 273501 w 325926" name="connsiteX26"/>
              <a:gd fmla="*/ 43199 h 325926" name="connsiteY26"/>
              <a:gd fmla="*/ 252400 w 325926" name="connsiteX27"/>
              <a:gd fmla="*/ 26484 h 325926" name="connsiteY27"/>
              <a:gd fmla="*/ 251188 w 325926" name="connsiteX28"/>
              <a:gd fmla="*/ 25732 h 325926" name="connsiteY28"/>
              <a:gd fmla="*/ 245004 w 325926" name="connsiteX29"/>
              <a:gd fmla="*/ 21888 h 325926" name="connsiteY29"/>
              <a:gd fmla="*/ 243082 w 325926" name="connsiteX30"/>
              <a:gd fmla="*/ 20801 h 325926" name="connsiteY30"/>
              <a:gd fmla="*/ 237273 w 325926" name="connsiteX31"/>
              <a:gd fmla="*/ 17626 h 325926" name="connsiteY31"/>
              <a:gd fmla="*/ 235142 w 325926" name="connsiteX32"/>
              <a:gd fmla="*/ 16539 h 325926" name="connsiteY32"/>
              <a:gd fmla="*/ 229042 w 325926" name="connsiteX33"/>
              <a:gd fmla="*/ 13656 h 325926" name="connsiteY33"/>
              <a:gd fmla="*/ 227120 w 325926" name="connsiteX34"/>
              <a:gd fmla="*/ 12779 h 325926" name="connsiteY34"/>
              <a:gd fmla="*/ 219306 w 325926" name="connsiteX35"/>
              <a:gd fmla="*/ 9645 h 325926" name="connsiteY35"/>
              <a:gd fmla="*/ 218971 w 325926" name="connsiteX36"/>
              <a:gd fmla="*/ 9645 h 325926" name="connsiteY36"/>
              <a:gd fmla="*/ 210614 w 325926" name="connsiteX37"/>
              <a:gd fmla="*/ 6762 h 325926" name="connsiteY37"/>
              <a:gd fmla="*/ 208818 w 325926" name="connsiteX38"/>
              <a:gd fmla="*/ 6260 h 325926" name="connsiteY38"/>
              <a:gd fmla="*/ 202132 w 325926" name="connsiteX39"/>
              <a:gd fmla="*/ 4422 h 325926" name="connsiteY39"/>
              <a:gd fmla="*/ 199249 w 325926" name="connsiteX40"/>
              <a:gd fmla="*/ 3753 h 325926" name="connsiteY40"/>
              <a:gd fmla="*/ 193440 w 325926" name="connsiteX41"/>
              <a:gd fmla="*/ 2541 h 325926" name="connsiteY41"/>
              <a:gd fmla="*/ 190139 w 325926" name="connsiteX42"/>
              <a:gd fmla="*/ 1956 h 325926" name="connsiteY42"/>
              <a:gd fmla="*/ 184457 w 325926" name="connsiteX43"/>
              <a:gd fmla="*/ 1079 h 325926" name="connsiteY43"/>
              <a:gd fmla="*/ 181114 w 325926" name="connsiteX44"/>
              <a:gd fmla="*/ 661 h 325926" name="connsiteY44"/>
              <a:gd fmla="*/ 174930 w 325926" name="connsiteX45"/>
              <a:gd fmla="*/ 118 h 325926" name="connsiteY45"/>
              <a:gd fmla="*/ 172046 w 325926" name="connsiteX46"/>
              <a:gd fmla="*/ 118 h 325926" name="connsiteY46"/>
              <a:gd fmla="*/ 162854 w 325926" name="connsiteX47"/>
              <a:gd fmla="*/ -175 h 325926" name="connsiteY47"/>
              <a:gd fmla="*/ -110 w 325926" name="connsiteX48"/>
              <a:gd fmla="*/ 162789 h 325926" name="connsiteY48"/>
              <a:gd fmla="*/ 162854 w 325926" name="connsiteX49"/>
              <a:gd fmla="*/ 325752 h 325926" name="connsiteY49"/>
              <a:gd fmla="*/ 325817 w 325926" name="connsiteX50"/>
              <a:gd fmla="*/ 162789 h 325926" name="connsiteY50"/>
              <a:gd fmla="*/ 325399 w 325926" name="connsiteX51"/>
              <a:gd fmla="*/ 151757 h 325926" name="connsiteY51"/>
              <a:gd fmla="*/ 324898 w 325926" name="connsiteX52"/>
              <a:gd fmla="*/ 148623 h 325926"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325926" w="325926">
                <a:moveTo>
                  <a:pt x="324898" y="148623"/>
                </a:moveTo>
                <a:cubicBezTo>
                  <a:pt x="324563" y="145030"/>
                  <a:pt x="324187" y="141478"/>
                  <a:pt x="323686" y="137968"/>
                </a:cubicBezTo>
                <a:lnTo>
                  <a:pt x="323686" y="137968"/>
                </a:lnTo>
                <a:cubicBezTo>
                  <a:pt x="323143" y="134291"/>
                  <a:pt x="322432" y="130656"/>
                  <a:pt x="321638" y="127062"/>
                </a:cubicBezTo>
                <a:cubicBezTo>
                  <a:pt x="321638" y="126435"/>
                  <a:pt x="321346" y="125808"/>
                  <a:pt x="321220" y="125182"/>
                </a:cubicBezTo>
                <a:cubicBezTo>
                  <a:pt x="320385" y="121630"/>
                  <a:pt x="319465" y="118162"/>
                  <a:pt x="318421" y="114735"/>
                </a:cubicBezTo>
                <a:lnTo>
                  <a:pt x="318421" y="114735"/>
                </a:lnTo>
                <a:cubicBezTo>
                  <a:pt x="317878" y="113022"/>
                  <a:pt x="317293" y="111309"/>
                  <a:pt x="316708" y="109596"/>
                </a:cubicBezTo>
                <a:cubicBezTo>
                  <a:pt x="316457" y="108885"/>
                  <a:pt x="316248" y="108217"/>
                  <a:pt x="315997" y="107548"/>
                </a:cubicBezTo>
                <a:cubicBezTo>
                  <a:pt x="315412" y="105960"/>
                  <a:pt x="314827" y="104372"/>
                  <a:pt x="314200" y="102826"/>
                </a:cubicBezTo>
                <a:cubicBezTo>
                  <a:pt x="313908" y="102032"/>
                  <a:pt x="313615" y="101280"/>
                  <a:pt x="313281" y="100528"/>
                </a:cubicBezTo>
                <a:cubicBezTo>
                  <a:pt x="312654" y="98982"/>
                  <a:pt x="311986" y="97478"/>
                  <a:pt x="311317" y="95932"/>
                </a:cubicBezTo>
                <a:cubicBezTo>
                  <a:pt x="310983" y="95180"/>
                  <a:pt x="310649" y="94428"/>
                  <a:pt x="310273" y="93717"/>
                </a:cubicBezTo>
                <a:cubicBezTo>
                  <a:pt x="309562" y="92171"/>
                  <a:pt x="308810" y="90667"/>
                  <a:pt x="308058" y="89163"/>
                </a:cubicBezTo>
                <a:cubicBezTo>
                  <a:pt x="307724" y="88494"/>
                  <a:pt x="307389" y="87784"/>
                  <a:pt x="307013" y="87115"/>
                </a:cubicBezTo>
                <a:cubicBezTo>
                  <a:pt x="306219" y="85569"/>
                  <a:pt x="305384" y="84065"/>
                  <a:pt x="304548" y="82560"/>
                </a:cubicBezTo>
                <a:lnTo>
                  <a:pt x="303503" y="80722"/>
                </a:lnTo>
                <a:cubicBezTo>
                  <a:pt x="302584" y="79176"/>
                  <a:pt x="301665" y="77630"/>
                  <a:pt x="300704" y="76126"/>
                </a:cubicBezTo>
                <a:cubicBezTo>
                  <a:pt x="300411" y="75624"/>
                  <a:pt x="300077" y="75123"/>
                  <a:pt x="299743" y="74663"/>
                </a:cubicBezTo>
                <a:cubicBezTo>
                  <a:pt x="298740" y="73033"/>
                  <a:pt x="297695" y="71446"/>
                  <a:pt x="296609" y="69858"/>
                </a:cubicBezTo>
                <a:cubicBezTo>
                  <a:pt x="296362" y="69569"/>
                  <a:pt x="296141" y="69260"/>
                  <a:pt x="295940" y="68938"/>
                </a:cubicBezTo>
                <a:cubicBezTo>
                  <a:pt x="293015" y="64760"/>
                  <a:pt x="289965" y="60874"/>
                  <a:pt x="286706" y="57030"/>
                </a:cubicBezTo>
                <a:lnTo>
                  <a:pt x="285995" y="56194"/>
                </a:lnTo>
                <a:cubicBezTo>
                  <a:pt x="284282" y="54230"/>
                  <a:pt x="282527" y="52308"/>
                  <a:pt x="280772" y="50427"/>
                </a:cubicBezTo>
                <a:lnTo>
                  <a:pt x="279811" y="49425"/>
                </a:lnTo>
                <a:cubicBezTo>
                  <a:pt x="278014" y="47544"/>
                  <a:pt x="276134" y="45706"/>
                  <a:pt x="274212" y="43909"/>
                </a:cubicBezTo>
                <a:lnTo>
                  <a:pt x="273501" y="43199"/>
                </a:lnTo>
                <a:cubicBezTo>
                  <a:pt x="266933" y="37064"/>
                  <a:pt x="259875" y="31474"/>
                  <a:pt x="252400" y="26484"/>
                </a:cubicBezTo>
                <a:lnTo>
                  <a:pt x="251188" y="25732"/>
                </a:lnTo>
                <a:cubicBezTo>
                  <a:pt x="249140" y="24395"/>
                  <a:pt x="247009" y="23100"/>
                  <a:pt x="245004" y="21888"/>
                </a:cubicBezTo>
                <a:cubicBezTo>
                  <a:pt x="244377" y="21512"/>
                  <a:pt x="243750" y="21136"/>
                  <a:pt x="243082" y="20801"/>
                </a:cubicBezTo>
                <a:cubicBezTo>
                  <a:pt x="241201" y="19715"/>
                  <a:pt x="239237" y="18629"/>
                  <a:pt x="237273" y="17626"/>
                </a:cubicBezTo>
                <a:cubicBezTo>
                  <a:pt x="236563" y="17250"/>
                  <a:pt x="235895" y="16874"/>
                  <a:pt x="235142" y="16539"/>
                </a:cubicBezTo>
                <a:cubicBezTo>
                  <a:pt x="233137" y="15537"/>
                  <a:pt x="230964" y="14575"/>
                  <a:pt x="229042" y="13656"/>
                </a:cubicBezTo>
                <a:lnTo>
                  <a:pt x="227120" y="12779"/>
                </a:lnTo>
                <a:cubicBezTo>
                  <a:pt x="224571" y="11692"/>
                  <a:pt x="221980" y="10606"/>
                  <a:pt x="219306" y="9645"/>
                </a:cubicBezTo>
                <a:lnTo>
                  <a:pt x="218971" y="9645"/>
                </a:lnTo>
                <a:cubicBezTo>
                  <a:pt x="216172" y="8642"/>
                  <a:pt x="213289" y="7681"/>
                  <a:pt x="210614" y="6762"/>
                </a:cubicBezTo>
                <a:lnTo>
                  <a:pt x="208818" y="6260"/>
                </a:lnTo>
                <a:lnTo>
                  <a:pt x="202132" y="4422"/>
                </a:lnTo>
                <a:lnTo>
                  <a:pt x="199249" y="3753"/>
                </a:lnTo>
                <a:lnTo>
                  <a:pt x="193440" y="2541"/>
                </a:lnTo>
                <a:lnTo>
                  <a:pt x="190139" y="1956"/>
                </a:lnTo>
                <a:cubicBezTo>
                  <a:pt x="188259" y="1622"/>
                  <a:pt x="186379" y="1330"/>
                  <a:pt x="184457" y="1079"/>
                </a:cubicBezTo>
                <a:lnTo>
                  <a:pt x="181114" y="661"/>
                </a:lnTo>
                <a:lnTo>
                  <a:pt x="174930" y="118"/>
                </a:lnTo>
                <a:lnTo>
                  <a:pt x="172046" y="118"/>
                </a:lnTo>
                <a:cubicBezTo>
                  <a:pt x="168996" y="118"/>
                  <a:pt x="165946" y="-175"/>
                  <a:pt x="162854" y="-175"/>
                </a:cubicBezTo>
                <a:cubicBezTo>
                  <a:pt x="72852" y="-175"/>
                  <a:pt x="-110" y="72787"/>
                  <a:pt x="-110" y="162789"/>
                </a:cubicBezTo>
                <a:cubicBezTo>
                  <a:pt x="-110" y="252790"/>
                  <a:pt x="72852" y="325752"/>
                  <a:pt x="162854" y="325752"/>
                </a:cubicBezTo>
                <a:cubicBezTo>
                  <a:pt x="252855" y="325752"/>
                  <a:pt x="325817" y="252790"/>
                  <a:pt x="325817" y="162789"/>
                </a:cubicBezTo>
                <a:cubicBezTo>
                  <a:pt x="325817" y="159070"/>
                  <a:pt x="325817" y="155392"/>
                  <a:pt x="325399" y="151757"/>
                </a:cubicBezTo>
                <a:cubicBezTo>
                  <a:pt x="325023" y="150295"/>
                  <a:pt x="324939" y="149417"/>
                  <a:pt x="324898" y="148623"/>
                </a:cubicBezTo>
                <a:close/>
              </a:path>
            </a:pathLst>
          </a:custGeom>
          <a:solidFill>
            <a:srgbClr val="093371"/>
          </a:solidFill>
          <a:ln cap="flat" w="4171">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30781C10-E83F-425E-AB2A-14B4CA2EEC69}"/>
              </a:ext>
            </a:extLst>
          </p:cNvPr>
          <p:cNvSpPr>
            <a:spLocks noChangeAspect="1"/>
          </p:cNvSpPr>
          <p:nvPr/>
        </p:nvSpPr>
        <p:spPr>
          <a:xfrm>
            <a:off x="3948715" y="4071184"/>
            <a:ext cx="155448" cy="155448"/>
          </a:xfrm>
          <a:custGeom>
            <a:avLst/>
            <a:gdLst>
              <a:gd fmla="*/ 324898 w 325926" name="connsiteX0"/>
              <a:gd fmla="*/ 148623 h 325926" name="connsiteY0"/>
              <a:gd fmla="*/ 323686 w 325926" name="connsiteX1"/>
              <a:gd fmla="*/ 137968 h 325926" name="connsiteY1"/>
              <a:gd fmla="*/ 323686 w 325926" name="connsiteX2"/>
              <a:gd fmla="*/ 137968 h 325926" name="connsiteY2"/>
              <a:gd fmla="*/ 321638 w 325926" name="connsiteX3"/>
              <a:gd fmla="*/ 127062 h 325926" name="connsiteY3"/>
              <a:gd fmla="*/ 321220 w 325926" name="connsiteX4"/>
              <a:gd fmla="*/ 125182 h 325926" name="connsiteY4"/>
              <a:gd fmla="*/ 318421 w 325926" name="connsiteX5"/>
              <a:gd fmla="*/ 114735 h 325926" name="connsiteY5"/>
              <a:gd fmla="*/ 318421 w 325926" name="connsiteX6"/>
              <a:gd fmla="*/ 114735 h 325926" name="connsiteY6"/>
              <a:gd fmla="*/ 316708 w 325926" name="connsiteX7"/>
              <a:gd fmla="*/ 109596 h 325926" name="connsiteY7"/>
              <a:gd fmla="*/ 315997 w 325926" name="connsiteX8"/>
              <a:gd fmla="*/ 107548 h 325926" name="connsiteY8"/>
              <a:gd fmla="*/ 314200 w 325926" name="connsiteX9"/>
              <a:gd fmla="*/ 102826 h 325926" name="connsiteY9"/>
              <a:gd fmla="*/ 313281 w 325926" name="connsiteX10"/>
              <a:gd fmla="*/ 100528 h 325926" name="connsiteY10"/>
              <a:gd fmla="*/ 311317 w 325926" name="connsiteX11"/>
              <a:gd fmla="*/ 95932 h 325926" name="connsiteY11"/>
              <a:gd fmla="*/ 310273 w 325926" name="connsiteX12"/>
              <a:gd fmla="*/ 93717 h 325926" name="connsiteY12"/>
              <a:gd fmla="*/ 308058 w 325926" name="connsiteX13"/>
              <a:gd fmla="*/ 89163 h 325926" name="connsiteY13"/>
              <a:gd fmla="*/ 307013 w 325926" name="connsiteX14"/>
              <a:gd fmla="*/ 87115 h 325926" name="connsiteY14"/>
              <a:gd fmla="*/ 304548 w 325926" name="connsiteX15"/>
              <a:gd fmla="*/ 82560 h 325926" name="connsiteY15"/>
              <a:gd fmla="*/ 303503 w 325926" name="connsiteX16"/>
              <a:gd fmla="*/ 80722 h 325926" name="connsiteY16"/>
              <a:gd fmla="*/ 300704 w 325926" name="connsiteX17"/>
              <a:gd fmla="*/ 76126 h 325926" name="connsiteY17"/>
              <a:gd fmla="*/ 299743 w 325926" name="connsiteX18"/>
              <a:gd fmla="*/ 74663 h 325926" name="connsiteY18"/>
              <a:gd fmla="*/ 296609 w 325926" name="connsiteX19"/>
              <a:gd fmla="*/ 69858 h 325926" name="connsiteY19"/>
              <a:gd fmla="*/ 295940 w 325926" name="connsiteX20"/>
              <a:gd fmla="*/ 68938 h 325926" name="connsiteY20"/>
              <a:gd fmla="*/ 286706 w 325926" name="connsiteX21"/>
              <a:gd fmla="*/ 57030 h 325926" name="connsiteY21"/>
              <a:gd fmla="*/ 285995 w 325926" name="connsiteX22"/>
              <a:gd fmla="*/ 56194 h 325926" name="connsiteY22"/>
              <a:gd fmla="*/ 280772 w 325926" name="connsiteX23"/>
              <a:gd fmla="*/ 50427 h 325926" name="connsiteY23"/>
              <a:gd fmla="*/ 279811 w 325926" name="connsiteX24"/>
              <a:gd fmla="*/ 49425 h 325926" name="connsiteY24"/>
              <a:gd fmla="*/ 274212 w 325926" name="connsiteX25"/>
              <a:gd fmla="*/ 43909 h 325926" name="connsiteY25"/>
              <a:gd fmla="*/ 273501 w 325926" name="connsiteX26"/>
              <a:gd fmla="*/ 43199 h 325926" name="connsiteY26"/>
              <a:gd fmla="*/ 252400 w 325926" name="connsiteX27"/>
              <a:gd fmla="*/ 26484 h 325926" name="connsiteY27"/>
              <a:gd fmla="*/ 251188 w 325926" name="connsiteX28"/>
              <a:gd fmla="*/ 25732 h 325926" name="connsiteY28"/>
              <a:gd fmla="*/ 245004 w 325926" name="connsiteX29"/>
              <a:gd fmla="*/ 21888 h 325926" name="connsiteY29"/>
              <a:gd fmla="*/ 243082 w 325926" name="connsiteX30"/>
              <a:gd fmla="*/ 20801 h 325926" name="connsiteY30"/>
              <a:gd fmla="*/ 237273 w 325926" name="connsiteX31"/>
              <a:gd fmla="*/ 17626 h 325926" name="connsiteY31"/>
              <a:gd fmla="*/ 235142 w 325926" name="connsiteX32"/>
              <a:gd fmla="*/ 16539 h 325926" name="connsiteY32"/>
              <a:gd fmla="*/ 229042 w 325926" name="connsiteX33"/>
              <a:gd fmla="*/ 13656 h 325926" name="connsiteY33"/>
              <a:gd fmla="*/ 227120 w 325926" name="connsiteX34"/>
              <a:gd fmla="*/ 12779 h 325926" name="connsiteY34"/>
              <a:gd fmla="*/ 219306 w 325926" name="connsiteX35"/>
              <a:gd fmla="*/ 9645 h 325926" name="connsiteY35"/>
              <a:gd fmla="*/ 218971 w 325926" name="connsiteX36"/>
              <a:gd fmla="*/ 9645 h 325926" name="connsiteY36"/>
              <a:gd fmla="*/ 210614 w 325926" name="connsiteX37"/>
              <a:gd fmla="*/ 6762 h 325926" name="connsiteY37"/>
              <a:gd fmla="*/ 208818 w 325926" name="connsiteX38"/>
              <a:gd fmla="*/ 6260 h 325926" name="connsiteY38"/>
              <a:gd fmla="*/ 202132 w 325926" name="connsiteX39"/>
              <a:gd fmla="*/ 4422 h 325926" name="connsiteY39"/>
              <a:gd fmla="*/ 199249 w 325926" name="connsiteX40"/>
              <a:gd fmla="*/ 3753 h 325926" name="connsiteY40"/>
              <a:gd fmla="*/ 193440 w 325926" name="connsiteX41"/>
              <a:gd fmla="*/ 2541 h 325926" name="connsiteY41"/>
              <a:gd fmla="*/ 190139 w 325926" name="connsiteX42"/>
              <a:gd fmla="*/ 1956 h 325926" name="connsiteY42"/>
              <a:gd fmla="*/ 184457 w 325926" name="connsiteX43"/>
              <a:gd fmla="*/ 1079 h 325926" name="connsiteY43"/>
              <a:gd fmla="*/ 181114 w 325926" name="connsiteX44"/>
              <a:gd fmla="*/ 661 h 325926" name="connsiteY44"/>
              <a:gd fmla="*/ 174930 w 325926" name="connsiteX45"/>
              <a:gd fmla="*/ 118 h 325926" name="connsiteY45"/>
              <a:gd fmla="*/ 172046 w 325926" name="connsiteX46"/>
              <a:gd fmla="*/ 118 h 325926" name="connsiteY46"/>
              <a:gd fmla="*/ 162854 w 325926" name="connsiteX47"/>
              <a:gd fmla="*/ -175 h 325926" name="connsiteY47"/>
              <a:gd fmla="*/ -110 w 325926" name="connsiteX48"/>
              <a:gd fmla="*/ 162789 h 325926" name="connsiteY48"/>
              <a:gd fmla="*/ 162854 w 325926" name="connsiteX49"/>
              <a:gd fmla="*/ 325752 h 325926" name="connsiteY49"/>
              <a:gd fmla="*/ 325817 w 325926" name="connsiteX50"/>
              <a:gd fmla="*/ 162789 h 325926" name="connsiteY50"/>
              <a:gd fmla="*/ 325399 w 325926" name="connsiteX51"/>
              <a:gd fmla="*/ 151757 h 325926" name="connsiteY51"/>
              <a:gd fmla="*/ 324898 w 325926" name="connsiteX52"/>
              <a:gd fmla="*/ 148623 h 325926"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325926" w="325926">
                <a:moveTo>
                  <a:pt x="324898" y="148623"/>
                </a:moveTo>
                <a:cubicBezTo>
                  <a:pt x="324563" y="145030"/>
                  <a:pt x="324187" y="141478"/>
                  <a:pt x="323686" y="137968"/>
                </a:cubicBezTo>
                <a:lnTo>
                  <a:pt x="323686" y="137968"/>
                </a:lnTo>
                <a:cubicBezTo>
                  <a:pt x="323143" y="134291"/>
                  <a:pt x="322432" y="130656"/>
                  <a:pt x="321638" y="127062"/>
                </a:cubicBezTo>
                <a:cubicBezTo>
                  <a:pt x="321638" y="126435"/>
                  <a:pt x="321346" y="125808"/>
                  <a:pt x="321220" y="125182"/>
                </a:cubicBezTo>
                <a:cubicBezTo>
                  <a:pt x="320385" y="121630"/>
                  <a:pt x="319465" y="118162"/>
                  <a:pt x="318421" y="114735"/>
                </a:cubicBezTo>
                <a:lnTo>
                  <a:pt x="318421" y="114735"/>
                </a:lnTo>
                <a:cubicBezTo>
                  <a:pt x="317878" y="113022"/>
                  <a:pt x="317293" y="111309"/>
                  <a:pt x="316708" y="109596"/>
                </a:cubicBezTo>
                <a:cubicBezTo>
                  <a:pt x="316457" y="108885"/>
                  <a:pt x="316248" y="108217"/>
                  <a:pt x="315997" y="107548"/>
                </a:cubicBezTo>
                <a:cubicBezTo>
                  <a:pt x="315412" y="105960"/>
                  <a:pt x="314827" y="104372"/>
                  <a:pt x="314200" y="102826"/>
                </a:cubicBezTo>
                <a:cubicBezTo>
                  <a:pt x="313908" y="102032"/>
                  <a:pt x="313615" y="101280"/>
                  <a:pt x="313281" y="100528"/>
                </a:cubicBezTo>
                <a:cubicBezTo>
                  <a:pt x="312654" y="98982"/>
                  <a:pt x="311986" y="97478"/>
                  <a:pt x="311317" y="95932"/>
                </a:cubicBezTo>
                <a:cubicBezTo>
                  <a:pt x="310983" y="95180"/>
                  <a:pt x="310649" y="94428"/>
                  <a:pt x="310273" y="93717"/>
                </a:cubicBezTo>
                <a:cubicBezTo>
                  <a:pt x="309562" y="92171"/>
                  <a:pt x="308810" y="90667"/>
                  <a:pt x="308058" y="89163"/>
                </a:cubicBezTo>
                <a:cubicBezTo>
                  <a:pt x="307724" y="88494"/>
                  <a:pt x="307389" y="87784"/>
                  <a:pt x="307013" y="87115"/>
                </a:cubicBezTo>
                <a:cubicBezTo>
                  <a:pt x="306219" y="85569"/>
                  <a:pt x="305384" y="84065"/>
                  <a:pt x="304548" y="82560"/>
                </a:cubicBezTo>
                <a:lnTo>
                  <a:pt x="303503" y="80722"/>
                </a:lnTo>
                <a:cubicBezTo>
                  <a:pt x="302584" y="79176"/>
                  <a:pt x="301665" y="77630"/>
                  <a:pt x="300704" y="76126"/>
                </a:cubicBezTo>
                <a:cubicBezTo>
                  <a:pt x="300411" y="75624"/>
                  <a:pt x="300077" y="75123"/>
                  <a:pt x="299743" y="74663"/>
                </a:cubicBezTo>
                <a:cubicBezTo>
                  <a:pt x="298740" y="73033"/>
                  <a:pt x="297695" y="71446"/>
                  <a:pt x="296609" y="69858"/>
                </a:cubicBezTo>
                <a:cubicBezTo>
                  <a:pt x="296362" y="69569"/>
                  <a:pt x="296141" y="69260"/>
                  <a:pt x="295940" y="68938"/>
                </a:cubicBezTo>
                <a:cubicBezTo>
                  <a:pt x="293015" y="64760"/>
                  <a:pt x="289965" y="60874"/>
                  <a:pt x="286706" y="57030"/>
                </a:cubicBezTo>
                <a:lnTo>
                  <a:pt x="285995" y="56194"/>
                </a:lnTo>
                <a:cubicBezTo>
                  <a:pt x="284282" y="54230"/>
                  <a:pt x="282527" y="52308"/>
                  <a:pt x="280772" y="50427"/>
                </a:cubicBezTo>
                <a:lnTo>
                  <a:pt x="279811" y="49425"/>
                </a:lnTo>
                <a:cubicBezTo>
                  <a:pt x="278014" y="47544"/>
                  <a:pt x="276134" y="45706"/>
                  <a:pt x="274212" y="43909"/>
                </a:cubicBezTo>
                <a:lnTo>
                  <a:pt x="273501" y="43199"/>
                </a:lnTo>
                <a:cubicBezTo>
                  <a:pt x="266933" y="37064"/>
                  <a:pt x="259875" y="31474"/>
                  <a:pt x="252400" y="26484"/>
                </a:cubicBezTo>
                <a:lnTo>
                  <a:pt x="251188" y="25732"/>
                </a:lnTo>
                <a:cubicBezTo>
                  <a:pt x="249140" y="24395"/>
                  <a:pt x="247009" y="23100"/>
                  <a:pt x="245004" y="21888"/>
                </a:cubicBezTo>
                <a:cubicBezTo>
                  <a:pt x="244377" y="21512"/>
                  <a:pt x="243750" y="21136"/>
                  <a:pt x="243082" y="20801"/>
                </a:cubicBezTo>
                <a:cubicBezTo>
                  <a:pt x="241201" y="19715"/>
                  <a:pt x="239237" y="18629"/>
                  <a:pt x="237273" y="17626"/>
                </a:cubicBezTo>
                <a:cubicBezTo>
                  <a:pt x="236563" y="17250"/>
                  <a:pt x="235895" y="16874"/>
                  <a:pt x="235142" y="16539"/>
                </a:cubicBezTo>
                <a:cubicBezTo>
                  <a:pt x="233137" y="15537"/>
                  <a:pt x="230964" y="14575"/>
                  <a:pt x="229042" y="13656"/>
                </a:cubicBezTo>
                <a:lnTo>
                  <a:pt x="227120" y="12779"/>
                </a:lnTo>
                <a:cubicBezTo>
                  <a:pt x="224571" y="11692"/>
                  <a:pt x="221980" y="10606"/>
                  <a:pt x="219306" y="9645"/>
                </a:cubicBezTo>
                <a:lnTo>
                  <a:pt x="218971" y="9645"/>
                </a:lnTo>
                <a:cubicBezTo>
                  <a:pt x="216172" y="8642"/>
                  <a:pt x="213289" y="7681"/>
                  <a:pt x="210614" y="6762"/>
                </a:cubicBezTo>
                <a:lnTo>
                  <a:pt x="208818" y="6260"/>
                </a:lnTo>
                <a:lnTo>
                  <a:pt x="202132" y="4422"/>
                </a:lnTo>
                <a:lnTo>
                  <a:pt x="199249" y="3753"/>
                </a:lnTo>
                <a:lnTo>
                  <a:pt x="193440" y="2541"/>
                </a:lnTo>
                <a:lnTo>
                  <a:pt x="190139" y="1956"/>
                </a:lnTo>
                <a:cubicBezTo>
                  <a:pt x="188259" y="1622"/>
                  <a:pt x="186379" y="1330"/>
                  <a:pt x="184457" y="1079"/>
                </a:cubicBezTo>
                <a:lnTo>
                  <a:pt x="181114" y="661"/>
                </a:lnTo>
                <a:lnTo>
                  <a:pt x="174930" y="118"/>
                </a:lnTo>
                <a:lnTo>
                  <a:pt x="172046" y="118"/>
                </a:lnTo>
                <a:cubicBezTo>
                  <a:pt x="168996" y="118"/>
                  <a:pt x="165946" y="-175"/>
                  <a:pt x="162854" y="-175"/>
                </a:cubicBezTo>
                <a:cubicBezTo>
                  <a:pt x="72852" y="-175"/>
                  <a:pt x="-110" y="72787"/>
                  <a:pt x="-110" y="162789"/>
                </a:cubicBezTo>
                <a:cubicBezTo>
                  <a:pt x="-110" y="252790"/>
                  <a:pt x="72852" y="325752"/>
                  <a:pt x="162854" y="325752"/>
                </a:cubicBezTo>
                <a:cubicBezTo>
                  <a:pt x="252855" y="325752"/>
                  <a:pt x="325817" y="252790"/>
                  <a:pt x="325817" y="162789"/>
                </a:cubicBezTo>
                <a:cubicBezTo>
                  <a:pt x="325817" y="159070"/>
                  <a:pt x="325817" y="155392"/>
                  <a:pt x="325399" y="151757"/>
                </a:cubicBezTo>
                <a:cubicBezTo>
                  <a:pt x="325023" y="150295"/>
                  <a:pt x="324939" y="149417"/>
                  <a:pt x="324898" y="148623"/>
                </a:cubicBezTo>
                <a:close/>
              </a:path>
            </a:pathLst>
          </a:custGeom>
          <a:solidFill>
            <a:srgbClr val="093371"/>
          </a:solidFill>
          <a:ln cap="flat" w="4171">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9D0696FF-3EA1-4043-922E-9653A99AC751}"/>
              </a:ext>
            </a:extLst>
          </p:cNvPr>
          <p:cNvSpPr>
            <a:spLocks noChangeAspect="1"/>
          </p:cNvSpPr>
          <p:nvPr/>
        </p:nvSpPr>
        <p:spPr>
          <a:xfrm>
            <a:off x="4983032" y="4003072"/>
            <a:ext cx="155768" cy="155448"/>
          </a:xfrm>
          <a:custGeom>
            <a:avLst/>
            <a:gdLst>
              <a:gd fmla="*/ 302835 w 324612" name="connsiteX0"/>
              <a:gd fmla="*/ 79343 h 323945" name="connsiteY0"/>
              <a:gd fmla="*/ 302835 w 324612" name="connsiteX1"/>
              <a:gd fmla="*/ 79343 h 323945" name="connsiteY1"/>
              <a:gd fmla="*/ 299408 w 324612" name="connsiteX2"/>
              <a:gd fmla="*/ 73911 h 323945" name="connsiteY2"/>
              <a:gd fmla="*/ 298865 w 324612" name="connsiteX3"/>
              <a:gd fmla="*/ 73033 h 323945" name="connsiteY3"/>
              <a:gd fmla="*/ 295439 w 324612" name="connsiteX4"/>
              <a:gd fmla="*/ 68103 h 323945" name="connsiteY4"/>
              <a:gd fmla="*/ 294603 w 324612" name="connsiteX5"/>
              <a:gd fmla="*/ 66933 h 323945" name="connsiteY5"/>
              <a:gd fmla="*/ 291135 w 324612" name="connsiteX6"/>
              <a:gd fmla="*/ 62336 h 323945" name="connsiteY6"/>
              <a:gd fmla="*/ 290090 w 324612" name="connsiteX7"/>
              <a:gd fmla="*/ 61041 h 323945" name="connsiteY7"/>
              <a:gd fmla="*/ 286538 w 324612" name="connsiteX8"/>
              <a:gd fmla="*/ 56862 h 323945" name="connsiteY8"/>
              <a:gd fmla="*/ 285368 w 324612" name="connsiteX9"/>
              <a:gd fmla="*/ 55525 h 323945" name="connsiteY9"/>
              <a:gd fmla="*/ 281650 w 324612" name="connsiteX10"/>
              <a:gd fmla="*/ 51347 h 323945" name="connsiteY10"/>
              <a:gd fmla="*/ 280396 w 324612" name="connsiteX11"/>
              <a:gd fmla="*/ 50010 h 323945" name="connsiteY11"/>
              <a:gd fmla="*/ 276468 w 324612" name="connsiteX12"/>
              <a:gd fmla="*/ 46040 h 323945" name="connsiteY12"/>
              <a:gd fmla="*/ 275298 w 324612" name="connsiteX13"/>
              <a:gd fmla="*/ 44912 h 323945" name="connsiteY13"/>
              <a:gd fmla="*/ 271120 w 324612" name="connsiteX14"/>
              <a:gd fmla="*/ 40984 h 323945" name="connsiteY14"/>
              <a:gd fmla="*/ 270242 w 324612" name="connsiteX15"/>
              <a:gd fmla="*/ 40232 h 323945" name="connsiteY15"/>
              <a:gd fmla="*/ 250143 w 324612" name="connsiteX16"/>
              <a:gd fmla="*/ 25105 h 323945" name="connsiteY16"/>
              <a:gd fmla="*/ 248597 w 324612" name="connsiteX17"/>
              <a:gd fmla="*/ 24144 h 323945" name="connsiteY17"/>
              <a:gd fmla="*/ 244419 w 324612" name="connsiteX18"/>
              <a:gd fmla="*/ 21637 h 323945" name="connsiteY18"/>
              <a:gd fmla="*/ 242288 w 324612" name="connsiteX19"/>
              <a:gd fmla="*/ 20384 h 323945" name="connsiteY19"/>
              <a:gd fmla="*/ 238109 w 324612" name="connsiteX20"/>
              <a:gd fmla="*/ 18211 h 323945" name="connsiteY20"/>
              <a:gd fmla="*/ 235644 w 324612" name="connsiteX21"/>
              <a:gd fmla="*/ 16957 h 323945" name="connsiteY21"/>
              <a:gd fmla="*/ 231674 w 324612" name="connsiteX22"/>
              <a:gd fmla="*/ 15035 h 323945" name="connsiteY22"/>
              <a:gd fmla="*/ 228958 w 324612" name="connsiteX23"/>
              <a:gd fmla="*/ 13782 h 323945" name="connsiteY23"/>
              <a:gd fmla="*/ 225030 w 324612" name="connsiteX24"/>
              <a:gd fmla="*/ 12068 h 323945" name="connsiteY24"/>
              <a:gd fmla="*/ 221980 w 324612" name="connsiteX25"/>
              <a:gd fmla="*/ 10857 h 323945" name="connsiteY25"/>
              <a:gd fmla="*/ 218177 w 324612" name="connsiteX26"/>
              <a:gd fmla="*/ 9394 h 323945" name="connsiteY26"/>
              <a:gd fmla="*/ 211534 w 324612" name="connsiteX27"/>
              <a:gd fmla="*/ 7138 h 323945" name="connsiteY27"/>
              <a:gd fmla="*/ 208441 w 324612" name="connsiteX28"/>
              <a:gd fmla="*/ 6260 h 323945" name="connsiteY28"/>
              <a:gd fmla="*/ 204263 w 324612" name="connsiteX29"/>
              <a:gd fmla="*/ 5049 h 323945" name="connsiteY29"/>
              <a:gd fmla="*/ 201004 w 324612" name="connsiteX30"/>
              <a:gd fmla="*/ 4255 h 323945" name="connsiteY30"/>
              <a:gd fmla="*/ 196825 w 324612" name="connsiteX31"/>
              <a:gd fmla="*/ 3293 h 323945" name="connsiteY31"/>
              <a:gd fmla="*/ 193524 w 324612" name="connsiteX32"/>
              <a:gd fmla="*/ 2625 h 323945" name="connsiteY32"/>
              <a:gd fmla="*/ 189345 w 324612" name="connsiteX33"/>
              <a:gd fmla="*/ 1873 h 323945" name="connsiteY33"/>
              <a:gd fmla="*/ 186128 w 324612" name="connsiteX34"/>
              <a:gd fmla="*/ 1371 h 323945" name="connsiteY34"/>
              <a:gd fmla="*/ 181532 w 324612" name="connsiteX35"/>
              <a:gd fmla="*/ 786 h 323945" name="connsiteY35"/>
              <a:gd fmla="*/ 178481 w 324612" name="connsiteX36"/>
              <a:gd fmla="*/ 452 h 323945" name="connsiteY36"/>
              <a:gd fmla="*/ 173300 w 324612" name="connsiteX37"/>
              <a:gd fmla="*/ 34 h 323945" name="connsiteY37"/>
              <a:gd fmla="*/ 170709 w 324612" name="connsiteX38"/>
              <a:gd fmla="*/ 34 h 323945" name="connsiteY38"/>
              <a:gd fmla="*/ 162854 w 324612" name="connsiteX39"/>
              <a:gd fmla="*/ -175 h 323945" name="connsiteY39"/>
              <a:gd fmla="*/ -110 w 324612" name="connsiteX40"/>
              <a:gd fmla="*/ 162789 h 323945" name="connsiteY40"/>
              <a:gd fmla="*/ 308 w 324612" name="connsiteX41"/>
              <a:gd fmla="*/ 173820 h 323945" name="connsiteY41"/>
              <a:gd fmla="*/ 517 w 324612" name="connsiteX42"/>
              <a:gd fmla="*/ 176452 h 323945" name="connsiteY42"/>
              <a:gd fmla="*/ 1729 w 324612" name="connsiteX43"/>
              <a:gd fmla="*/ 187108 h 323945" name="connsiteY43"/>
              <a:gd fmla="*/ 1729 w 324612" name="connsiteX44"/>
              <a:gd fmla="*/ 187108 h 323945" name="connsiteY44"/>
              <a:gd fmla="*/ 3818 w 324612" name="connsiteX45"/>
              <a:gd fmla="*/ 198014 h 323945" name="connsiteY45"/>
              <a:gd fmla="*/ 4236 w 324612" name="connsiteX46"/>
              <a:gd fmla="*/ 199894 h 323945" name="connsiteY46"/>
              <a:gd fmla="*/ 8749 w 324612" name="connsiteX47"/>
              <a:gd fmla="*/ 215564 h 323945" name="connsiteY47"/>
              <a:gd fmla="*/ 9417 w 324612" name="connsiteX48"/>
              <a:gd fmla="*/ 217569 h 323945" name="connsiteY48"/>
              <a:gd fmla="*/ 11256 w 324612" name="connsiteX49"/>
              <a:gd fmla="*/ 222333 h 323945" name="connsiteY49"/>
              <a:gd fmla="*/ 12133 w 324612" name="connsiteX50"/>
              <a:gd fmla="*/ 224589 h 323945" name="connsiteY50"/>
              <a:gd fmla="*/ 14139 w 324612" name="connsiteX51"/>
              <a:gd fmla="*/ 229227 h 323945" name="connsiteY51"/>
              <a:gd fmla="*/ 15142 w 324612" name="connsiteX52"/>
              <a:gd fmla="*/ 231400 h 323945" name="connsiteY52"/>
              <a:gd fmla="*/ 17357 w 324612" name="connsiteX53"/>
              <a:gd fmla="*/ 235955 h 323945" name="connsiteY53"/>
              <a:gd fmla="*/ 18443 w 324612" name="connsiteX54"/>
              <a:gd fmla="*/ 238002 h 323945" name="connsiteY54"/>
              <a:gd fmla="*/ 20908 w 324612" name="connsiteX55"/>
              <a:gd fmla="*/ 242557 h 323945" name="connsiteY55"/>
              <a:gd fmla="*/ 21953 w 324612" name="connsiteX56"/>
              <a:gd fmla="*/ 244396 h 323945" name="connsiteY56"/>
              <a:gd fmla="*/ 24753 w 324612" name="connsiteX57"/>
              <a:gd fmla="*/ 248992 h 323945" name="connsiteY57"/>
              <a:gd fmla="*/ 25672 w 324612" name="connsiteX58"/>
              <a:gd fmla="*/ 250496 h 323945" name="connsiteY58"/>
              <a:gd fmla="*/ 28848 w 324612" name="connsiteX59"/>
              <a:gd fmla="*/ 255218 h 323945" name="connsiteY59"/>
              <a:gd fmla="*/ 29558 w 324612" name="connsiteX60"/>
              <a:gd fmla="*/ 256221 h 323945" name="connsiteY60"/>
              <a:gd fmla="*/ 33193 w 324612" name="connsiteX61"/>
              <a:gd fmla="*/ 261235 h 323945" name="connsiteY61"/>
              <a:gd fmla="*/ 33193 w 324612" name="connsiteX62"/>
              <a:gd fmla="*/ 261235 h 323945" name="connsiteY62"/>
              <a:gd fmla="*/ 261964 w 324612" name="connsiteX63"/>
              <a:gd fmla="*/ 289135 h 323945" name="connsiteY63"/>
              <a:gd fmla="*/ 302793 w 324612" name="connsiteX64"/>
              <a:gd fmla="*/ 79552 h 323945"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323945" w="324612">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cap="flat" w="4171">
            <a:noFill/>
            <a:prstDash val="solid"/>
            <a:miter/>
          </a:ln>
        </p:spPr>
        <p:txBody>
          <a:bodyPr anchor="ctr" rtlCol="0"/>
          <a:lstStyle/>
          <a:p>
            <a:endParaRPr lang="es-ES"/>
          </a:p>
        </p:txBody>
      </p:sp>
      <p:sp>
        <p:nvSpPr>
          <p:cNvPr id="44" name="Freeform: Shape 43">
            <a:extLst>
              <a:ext uri="{FF2B5EF4-FFF2-40B4-BE49-F238E27FC236}">
                <a16:creationId xmlns:a16="http://schemas.microsoft.com/office/drawing/2014/main" id="{E7AF6C9F-63C1-4894-958F-6096FC8DBCEF}"/>
              </a:ext>
            </a:extLst>
          </p:cNvPr>
          <p:cNvSpPr>
            <a:spLocks noChangeAspect="1"/>
          </p:cNvSpPr>
          <p:nvPr/>
        </p:nvSpPr>
        <p:spPr>
          <a:xfrm>
            <a:off x="4338168" y="3681226"/>
            <a:ext cx="155768" cy="155448"/>
          </a:xfrm>
          <a:custGeom>
            <a:avLst/>
            <a:gdLst>
              <a:gd fmla="*/ 302835 w 324612" name="connsiteX0"/>
              <a:gd fmla="*/ 79343 h 323945" name="connsiteY0"/>
              <a:gd fmla="*/ 302835 w 324612" name="connsiteX1"/>
              <a:gd fmla="*/ 79343 h 323945" name="connsiteY1"/>
              <a:gd fmla="*/ 299408 w 324612" name="connsiteX2"/>
              <a:gd fmla="*/ 73911 h 323945" name="connsiteY2"/>
              <a:gd fmla="*/ 298865 w 324612" name="connsiteX3"/>
              <a:gd fmla="*/ 73033 h 323945" name="connsiteY3"/>
              <a:gd fmla="*/ 295439 w 324612" name="connsiteX4"/>
              <a:gd fmla="*/ 68103 h 323945" name="connsiteY4"/>
              <a:gd fmla="*/ 294603 w 324612" name="connsiteX5"/>
              <a:gd fmla="*/ 66933 h 323945" name="connsiteY5"/>
              <a:gd fmla="*/ 291135 w 324612" name="connsiteX6"/>
              <a:gd fmla="*/ 62336 h 323945" name="connsiteY6"/>
              <a:gd fmla="*/ 290090 w 324612" name="connsiteX7"/>
              <a:gd fmla="*/ 61041 h 323945" name="connsiteY7"/>
              <a:gd fmla="*/ 286538 w 324612" name="connsiteX8"/>
              <a:gd fmla="*/ 56862 h 323945" name="connsiteY8"/>
              <a:gd fmla="*/ 285368 w 324612" name="connsiteX9"/>
              <a:gd fmla="*/ 55525 h 323945" name="connsiteY9"/>
              <a:gd fmla="*/ 281650 w 324612" name="connsiteX10"/>
              <a:gd fmla="*/ 51347 h 323945" name="connsiteY10"/>
              <a:gd fmla="*/ 280396 w 324612" name="connsiteX11"/>
              <a:gd fmla="*/ 50010 h 323945" name="connsiteY11"/>
              <a:gd fmla="*/ 276468 w 324612" name="connsiteX12"/>
              <a:gd fmla="*/ 46040 h 323945" name="connsiteY12"/>
              <a:gd fmla="*/ 275298 w 324612" name="connsiteX13"/>
              <a:gd fmla="*/ 44912 h 323945" name="connsiteY13"/>
              <a:gd fmla="*/ 271120 w 324612" name="connsiteX14"/>
              <a:gd fmla="*/ 40984 h 323945" name="connsiteY14"/>
              <a:gd fmla="*/ 270242 w 324612" name="connsiteX15"/>
              <a:gd fmla="*/ 40232 h 323945" name="connsiteY15"/>
              <a:gd fmla="*/ 250143 w 324612" name="connsiteX16"/>
              <a:gd fmla="*/ 25105 h 323945" name="connsiteY16"/>
              <a:gd fmla="*/ 248597 w 324612" name="connsiteX17"/>
              <a:gd fmla="*/ 24144 h 323945" name="connsiteY17"/>
              <a:gd fmla="*/ 244419 w 324612" name="connsiteX18"/>
              <a:gd fmla="*/ 21637 h 323945" name="connsiteY18"/>
              <a:gd fmla="*/ 242288 w 324612" name="connsiteX19"/>
              <a:gd fmla="*/ 20384 h 323945" name="connsiteY19"/>
              <a:gd fmla="*/ 238109 w 324612" name="connsiteX20"/>
              <a:gd fmla="*/ 18211 h 323945" name="connsiteY20"/>
              <a:gd fmla="*/ 235644 w 324612" name="connsiteX21"/>
              <a:gd fmla="*/ 16957 h 323945" name="connsiteY21"/>
              <a:gd fmla="*/ 231674 w 324612" name="connsiteX22"/>
              <a:gd fmla="*/ 15035 h 323945" name="connsiteY22"/>
              <a:gd fmla="*/ 228958 w 324612" name="connsiteX23"/>
              <a:gd fmla="*/ 13782 h 323945" name="connsiteY23"/>
              <a:gd fmla="*/ 225030 w 324612" name="connsiteX24"/>
              <a:gd fmla="*/ 12068 h 323945" name="connsiteY24"/>
              <a:gd fmla="*/ 221980 w 324612" name="connsiteX25"/>
              <a:gd fmla="*/ 10857 h 323945" name="connsiteY25"/>
              <a:gd fmla="*/ 218177 w 324612" name="connsiteX26"/>
              <a:gd fmla="*/ 9394 h 323945" name="connsiteY26"/>
              <a:gd fmla="*/ 211534 w 324612" name="connsiteX27"/>
              <a:gd fmla="*/ 7138 h 323945" name="connsiteY27"/>
              <a:gd fmla="*/ 208441 w 324612" name="connsiteX28"/>
              <a:gd fmla="*/ 6260 h 323945" name="connsiteY28"/>
              <a:gd fmla="*/ 204263 w 324612" name="connsiteX29"/>
              <a:gd fmla="*/ 5049 h 323945" name="connsiteY29"/>
              <a:gd fmla="*/ 201004 w 324612" name="connsiteX30"/>
              <a:gd fmla="*/ 4255 h 323945" name="connsiteY30"/>
              <a:gd fmla="*/ 196825 w 324612" name="connsiteX31"/>
              <a:gd fmla="*/ 3293 h 323945" name="connsiteY31"/>
              <a:gd fmla="*/ 193524 w 324612" name="connsiteX32"/>
              <a:gd fmla="*/ 2625 h 323945" name="connsiteY32"/>
              <a:gd fmla="*/ 189345 w 324612" name="connsiteX33"/>
              <a:gd fmla="*/ 1873 h 323945" name="connsiteY33"/>
              <a:gd fmla="*/ 186128 w 324612" name="connsiteX34"/>
              <a:gd fmla="*/ 1371 h 323945" name="connsiteY34"/>
              <a:gd fmla="*/ 181532 w 324612" name="connsiteX35"/>
              <a:gd fmla="*/ 786 h 323945" name="connsiteY35"/>
              <a:gd fmla="*/ 178481 w 324612" name="connsiteX36"/>
              <a:gd fmla="*/ 452 h 323945" name="connsiteY36"/>
              <a:gd fmla="*/ 173300 w 324612" name="connsiteX37"/>
              <a:gd fmla="*/ 34 h 323945" name="connsiteY37"/>
              <a:gd fmla="*/ 170709 w 324612" name="connsiteX38"/>
              <a:gd fmla="*/ 34 h 323945" name="connsiteY38"/>
              <a:gd fmla="*/ 162854 w 324612" name="connsiteX39"/>
              <a:gd fmla="*/ -175 h 323945" name="connsiteY39"/>
              <a:gd fmla="*/ -110 w 324612" name="connsiteX40"/>
              <a:gd fmla="*/ 162789 h 323945" name="connsiteY40"/>
              <a:gd fmla="*/ 308 w 324612" name="connsiteX41"/>
              <a:gd fmla="*/ 173820 h 323945" name="connsiteY41"/>
              <a:gd fmla="*/ 517 w 324612" name="connsiteX42"/>
              <a:gd fmla="*/ 176452 h 323945" name="connsiteY42"/>
              <a:gd fmla="*/ 1729 w 324612" name="connsiteX43"/>
              <a:gd fmla="*/ 187108 h 323945" name="connsiteY43"/>
              <a:gd fmla="*/ 1729 w 324612" name="connsiteX44"/>
              <a:gd fmla="*/ 187108 h 323945" name="connsiteY44"/>
              <a:gd fmla="*/ 3818 w 324612" name="connsiteX45"/>
              <a:gd fmla="*/ 198014 h 323945" name="connsiteY45"/>
              <a:gd fmla="*/ 4236 w 324612" name="connsiteX46"/>
              <a:gd fmla="*/ 199894 h 323945" name="connsiteY46"/>
              <a:gd fmla="*/ 8749 w 324612" name="connsiteX47"/>
              <a:gd fmla="*/ 215564 h 323945" name="connsiteY47"/>
              <a:gd fmla="*/ 9417 w 324612" name="connsiteX48"/>
              <a:gd fmla="*/ 217569 h 323945" name="connsiteY48"/>
              <a:gd fmla="*/ 11256 w 324612" name="connsiteX49"/>
              <a:gd fmla="*/ 222333 h 323945" name="connsiteY49"/>
              <a:gd fmla="*/ 12133 w 324612" name="connsiteX50"/>
              <a:gd fmla="*/ 224589 h 323945" name="connsiteY50"/>
              <a:gd fmla="*/ 14139 w 324612" name="connsiteX51"/>
              <a:gd fmla="*/ 229227 h 323945" name="connsiteY51"/>
              <a:gd fmla="*/ 15142 w 324612" name="connsiteX52"/>
              <a:gd fmla="*/ 231400 h 323945" name="connsiteY52"/>
              <a:gd fmla="*/ 17357 w 324612" name="connsiteX53"/>
              <a:gd fmla="*/ 235955 h 323945" name="connsiteY53"/>
              <a:gd fmla="*/ 18443 w 324612" name="connsiteX54"/>
              <a:gd fmla="*/ 238002 h 323945" name="connsiteY54"/>
              <a:gd fmla="*/ 20908 w 324612" name="connsiteX55"/>
              <a:gd fmla="*/ 242557 h 323945" name="connsiteY55"/>
              <a:gd fmla="*/ 21953 w 324612" name="connsiteX56"/>
              <a:gd fmla="*/ 244396 h 323945" name="connsiteY56"/>
              <a:gd fmla="*/ 24753 w 324612" name="connsiteX57"/>
              <a:gd fmla="*/ 248992 h 323945" name="connsiteY57"/>
              <a:gd fmla="*/ 25672 w 324612" name="connsiteX58"/>
              <a:gd fmla="*/ 250496 h 323945" name="connsiteY58"/>
              <a:gd fmla="*/ 28848 w 324612" name="connsiteX59"/>
              <a:gd fmla="*/ 255218 h 323945" name="connsiteY59"/>
              <a:gd fmla="*/ 29558 w 324612" name="connsiteX60"/>
              <a:gd fmla="*/ 256221 h 323945" name="connsiteY60"/>
              <a:gd fmla="*/ 33193 w 324612" name="connsiteX61"/>
              <a:gd fmla="*/ 261235 h 323945" name="connsiteY61"/>
              <a:gd fmla="*/ 33193 w 324612" name="connsiteX62"/>
              <a:gd fmla="*/ 261235 h 323945" name="connsiteY62"/>
              <a:gd fmla="*/ 261964 w 324612" name="connsiteX63"/>
              <a:gd fmla="*/ 289135 h 323945" name="connsiteY63"/>
              <a:gd fmla="*/ 302793 w 324612" name="connsiteX64"/>
              <a:gd fmla="*/ 79552 h 323945"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323945" w="324612">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cap="flat" w="4171">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0F5A0ECC-6B5B-4A5E-95DC-A932C94152AC}"/>
              </a:ext>
            </a:extLst>
          </p:cNvPr>
          <p:cNvSpPr>
            <a:spLocks noChangeAspect="1"/>
          </p:cNvSpPr>
          <p:nvPr/>
        </p:nvSpPr>
        <p:spPr>
          <a:xfrm>
            <a:off x="5937406" y="3484365"/>
            <a:ext cx="155528" cy="155448"/>
          </a:xfrm>
          <a:custGeom>
            <a:avLst/>
            <a:gdLst>
              <a:gd fmla="*/ 323978 w 325926" name="connsiteX0"/>
              <a:gd fmla="*/ 148540 h 325759" name="connsiteY0"/>
              <a:gd fmla="*/ 322934 w 325926" name="connsiteX1"/>
              <a:gd fmla="*/ 139013 h 325759" name="connsiteY1"/>
              <a:gd fmla="*/ 322934 w 325926" name="connsiteX2"/>
              <a:gd fmla="*/ 137926 h 325759" name="connsiteY2"/>
              <a:gd fmla="*/ 320970 w 325926" name="connsiteX3"/>
              <a:gd fmla="*/ 127355 h 325759" name="connsiteY3"/>
              <a:gd fmla="*/ 320552 w 325926" name="connsiteX4"/>
              <a:gd fmla="*/ 125558 h 325759" name="connsiteY4"/>
              <a:gd fmla="*/ 318045 w 325926" name="connsiteX5"/>
              <a:gd fmla="*/ 115947 h 325759" name="connsiteY5"/>
              <a:gd fmla="*/ 317836 w 325926" name="connsiteX6"/>
              <a:gd fmla="*/ 115153 h 325759" name="connsiteY6"/>
              <a:gd fmla="*/ 314200 w 325926" name="connsiteX7"/>
              <a:gd fmla="*/ 104498 h 325759" name="connsiteY7"/>
              <a:gd fmla="*/ 314200 w 325926" name="connsiteX8"/>
              <a:gd fmla="*/ 104289 h 325759" name="connsiteY8"/>
              <a:gd fmla="*/ 310022 w 325926" name="connsiteX9"/>
              <a:gd fmla="*/ 94010 h 325759" name="connsiteY9"/>
              <a:gd fmla="*/ 310022 w 325926" name="connsiteX10"/>
              <a:gd fmla="*/ 93801 h 325759" name="connsiteY10"/>
              <a:gd fmla="*/ 295063 w 325926" name="connsiteX11"/>
              <a:gd fmla="*/ 68061 h 325759" name="connsiteY11"/>
              <a:gd fmla="*/ 295063 w 325926" name="connsiteX12"/>
              <a:gd fmla="*/ 68061 h 325759" name="connsiteY12"/>
              <a:gd fmla="*/ 290884 w 325926" name="connsiteX13"/>
              <a:gd fmla="*/ 62462 h 325759" name="connsiteY13"/>
              <a:gd fmla="*/ 290884 w 325926" name="connsiteX14"/>
              <a:gd fmla="*/ 62169 h 325759" name="connsiteY14"/>
              <a:gd fmla="*/ 286706 w 325926" name="connsiteX15"/>
              <a:gd fmla="*/ 56863 h 325759" name="connsiteY15"/>
              <a:gd fmla="*/ 286413 w 325926" name="connsiteX16"/>
              <a:gd fmla="*/ 56486 h 325759" name="connsiteY16"/>
              <a:gd fmla="*/ 281942 w 325926" name="connsiteX17"/>
              <a:gd fmla="*/ 51472 h 325759" name="connsiteY17"/>
              <a:gd fmla="*/ 281566 w 325926" name="connsiteX18"/>
              <a:gd fmla="*/ 51096 h 325759" name="connsiteY18"/>
              <a:gd fmla="*/ 260673 w 325926" name="connsiteX19"/>
              <a:gd fmla="*/ 32293 h 325759" name="connsiteY19"/>
              <a:gd fmla="*/ 260464 w 325926" name="connsiteX20"/>
              <a:gd fmla="*/ 32293 h 325759" name="connsiteY20"/>
              <a:gd fmla="*/ 260464 w 325926" name="connsiteX21"/>
              <a:gd fmla="*/ 32293 h 325759" name="connsiteY21"/>
              <a:gd fmla="*/ 257372 w 325926" name="connsiteX22"/>
              <a:gd fmla="*/ 30078 h 325759" name="connsiteY22"/>
              <a:gd fmla="*/ 254656 w 325926" name="connsiteX23"/>
              <a:gd fmla="*/ 28156 h 325759" name="connsiteY23"/>
              <a:gd fmla="*/ 251481 w 325926" name="connsiteX24"/>
              <a:gd fmla="*/ 26025 h 325759" name="connsiteY24"/>
              <a:gd fmla="*/ 248681 w 325926" name="connsiteX25"/>
              <a:gd fmla="*/ 24228 h 325759" name="connsiteY25"/>
              <a:gd fmla="*/ 245422 w 325926" name="connsiteX26"/>
              <a:gd fmla="*/ 22222 h 325759" name="connsiteY26"/>
              <a:gd fmla="*/ 242455 w 325926" name="connsiteX27"/>
              <a:gd fmla="*/ 20509 h 325759" name="connsiteY27"/>
              <a:gd fmla="*/ 239237 w 325926" name="connsiteX28"/>
              <a:gd fmla="*/ 18712 h 325759" name="connsiteY28"/>
              <a:gd fmla="*/ 235518 w 325926" name="connsiteX29"/>
              <a:gd fmla="*/ 16790 h 325759" name="connsiteY29"/>
              <a:gd fmla="*/ 230839 w 325926" name="connsiteX30"/>
              <a:gd fmla="*/ 14534 h 325759" name="connsiteY30"/>
              <a:gd fmla="*/ 226660 w 325926" name="connsiteX31"/>
              <a:gd fmla="*/ 12695 h 325759" name="connsiteY31"/>
              <a:gd fmla="*/ 223609 w 325926" name="connsiteX32"/>
              <a:gd fmla="*/ 11442 h 325759" name="connsiteY32"/>
              <a:gd fmla="*/ 219849 w 325926" name="connsiteX33"/>
              <a:gd fmla="*/ 9937 h 325759" name="connsiteY33"/>
              <a:gd fmla="*/ 216757 w 325926" name="connsiteX34"/>
              <a:gd fmla="*/ 8809 h 325759" name="connsiteY34"/>
              <a:gd fmla="*/ 212578 w 325926" name="connsiteX35"/>
              <a:gd fmla="*/ 7472 h 325759" name="connsiteY35"/>
              <a:gd fmla="*/ 209570 w 325926" name="connsiteX36"/>
              <a:gd fmla="*/ 6511 h 325759" name="connsiteY36"/>
              <a:gd fmla="*/ 204890 w 325926" name="connsiteX37"/>
              <a:gd fmla="*/ 5174 h 325759" name="connsiteY37"/>
              <a:gd fmla="*/ 202508 w 325926" name="connsiteX38"/>
              <a:gd fmla="*/ 4505 h 325759" name="connsiteY38"/>
              <a:gd fmla="*/ 195446 w 325926" name="connsiteX39"/>
              <a:gd fmla="*/ 2876 h 325759" name="connsiteY39"/>
              <a:gd fmla="*/ 193315 w 325926" name="connsiteX40"/>
              <a:gd fmla="*/ 2500 h 325759" name="connsiteY40"/>
              <a:gd fmla="*/ 188050 w 325926" name="connsiteX41"/>
              <a:gd fmla="*/ 1539 h 325759" name="connsiteY41"/>
              <a:gd fmla="*/ 185334 w 325926" name="connsiteX42"/>
              <a:gd fmla="*/ 1121 h 325759" name="connsiteY42"/>
              <a:gd fmla="*/ 180445 w 325926" name="connsiteX43"/>
              <a:gd fmla="*/ 536 h 325759" name="connsiteY43"/>
              <a:gd fmla="*/ 177645 w 325926" name="connsiteX44"/>
              <a:gd fmla="*/ 243 h 325759" name="connsiteY44"/>
              <a:gd fmla="*/ 172464 w 325926" name="connsiteX45"/>
              <a:gd fmla="*/ -175 h 325759" name="connsiteY45"/>
              <a:gd fmla="*/ 169999 w 325926" name="connsiteX46"/>
              <a:gd fmla="*/ -175 h 325759" name="connsiteY46"/>
              <a:gd fmla="*/ 162268 w 325926" name="connsiteX47"/>
              <a:gd fmla="*/ -175 h 325759" name="connsiteY47"/>
              <a:gd fmla="*/ 153661 w 325926" name="connsiteX48"/>
              <a:gd fmla="*/ 34 h 325759" name="connsiteY48"/>
              <a:gd fmla="*/ 150945 w 325926" name="connsiteX49"/>
              <a:gd fmla="*/ 34 h 325759" name="connsiteY49"/>
              <a:gd fmla="*/ 145178 w 325926" name="connsiteX50"/>
              <a:gd fmla="*/ 494 h 325759" name="connsiteY50"/>
              <a:gd fmla="*/ 141961 w 325926" name="connsiteX51"/>
              <a:gd fmla="*/ 912 h 325759" name="connsiteY51"/>
              <a:gd fmla="*/ 136779 w 325926" name="connsiteX52"/>
              <a:gd fmla="*/ 1622 h 325759" name="connsiteY52"/>
              <a:gd fmla="*/ 133478 w 325926" name="connsiteX53"/>
              <a:gd fmla="*/ 2207 h 325759" name="connsiteY53"/>
              <a:gd fmla="*/ 128548 w 325926" name="connsiteX54"/>
              <a:gd fmla="*/ 3126 h 325759" name="connsiteY54"/>
              <a:gd fmla="*/ 125247 w 325926" name="connsiteX55"/>
              <a:gd fmla="*/ 3920 h 325759" name="connsiteY55"/>
              <a:gd fmla="*/ 120400 w 325926" name="connsiteX56"/>
              <a:gd fmla="*/ 5090 h 325759" name="connsiteY56"/>
              <a:gd fmla="*/ 117224 w 325926" name="connsiteX57"/>
              <a:gd fmla="*/ 6010 h 325759" name="connsiteY57"/>
              <a:gd fmla="*/ 112460 w 325926" name="connsiteX58"/>
              <a:gd fmla="*/ 7430 h 325759" name="connsiteY58"/>
              <a:gd fmla="*/ 109368 w 325926" name="connsiteX59"/>
              <a:gd fmla="*/ 8475 h 325759" name="connsiteY59"/>
              <a:gd fmla="*/ 104646 w 325926" name="connsiteX60"/>
              <a:gd fmla="*/ 10188 h 325759" name="connsiteY60"/>
              <a:gd fmla="*/ 101680 w 325926" name="connsiteX61"/>
              <a:gd fmla="*/ 11358 h 325759" name="connsiteY61"/>
              <a:gd fmla="*/ 97000 w 325926" name="connsiteX62"/>
              <a:gd fmla="*/ 13322 h 325759" name="connsiteY62"/>
              <a:gd fmla="*/ 94200 w 325926" name="connsiteX63"/>
              <a:gd fmla="*/ 14576 h 325759" name="connsiteY63"/>
              <a:gd fmla="*/ 89520 w 325926" name="connsiteX64"/>
              <a:gd fmla="*/ 16832 h 325759" name="connsiteY64"/>
              <a:gd fmla="*/ 86929 w 325926" name="connsiteX65"/>
              <a:gd fmla="*/ 18169 h 325759" name="connsiteY65"/>
              <a:gd fmla="*/ 82250 w 325926" name="connsiteX66"/>
              <a:gd fmla="*/ 20718 h 325759" name="connsiteY66"/>
              <a:gd fmla="*/ 79868 w 325926" name="connsiteX67"/>
              <a:gd fmla="*/ 22097 h 325759" name="connsiteY67"/>
              <a:gd fmla="*/ 75146 w 325926" name="connsiteX68"/>
              <a:gd fmla="*/ 24980 h 325759" name="connsiteY68"/>
              <a:gd fmla="*/ 73015 w 325926" name="connsiteX69"/>
              <a:gd fmla="*/ 26359 h 325759" name="connsiteY69"/>
              <a:gd fmla="*/ 68251 w 325926" name="connsiteX70"/>
              <a:gd fmla="*/ 29618 h 325759" name="connsiteY70"/>
              <a:gd fmla="*/ 66371 w 325926" name="connsiteX71"/>
              <a:gd fmla="*/ 30956 h 325759" name="connsiteY71"/>
              <a:gd fmla="*/ 61566 w 325926" name="connsiteX72"/>
              <a:gd fmla="*/ 34633 h 325759" name="connsiteY72"/>
              <a:gd fmla="*/ 60020 w 325926" name="connsiteX73"/>
              <a:gd fmla="*/ 35844 h 325759" name="connsiteY73"/>
              <a:gd fmla="*/ 55047 w 325926" name="connsiteX74"/>
              <a:gd fmla="*/ 40023 h 325759" name="connsiteY74"/>
              <a:gd fmla="*/ 53877 w 325926" name="connsiteX75"/>
              <a:gd fmla="*/ 41068 h 325759" name="connsiteY75"/>
              <a:gd fmla="*/ 48696 w 325926" name="connsiteX76"/>
              <a:gd fmla="*/ 45915 h 325759" name="connsiteY76"/>
              <a:gd fmla="*/ 47985 w 325926" name="connsiteX77"/>
              <a:gd fmla="*/ 46583 h 325759" name="connsiteY77"/>
              <a:gd fmla="*/ 38626 w 325926" name="connsiteX78"/>
              <a:gd fmla="*/ 56654 h 325759" name="connsiteY78"/>
              <a:gd fmla="*/ 37455 w 325926" name="connsiteX79"/>
              <a:gd fmla="*/ 57991 h 325759" name="connsiteY79"/>
              <a:gd fmla="*/ 34154 w 325926" name="connsiteX80"/>
              <a:gd fmla="*/ 62169 h 325759" name="connsiteY80"/>
              <a:gd fmla="*/ 32859 w 325926" name="connsiteX81"/>
              <a:gd fmla="*/ 63841 h 325759" name="connsiteY81"/>
              <a:gd fmla="*/ 29725 w 325926" name="connsiteX82"/>
              <a:gd fmla="*/ 68019 h 325759" name="connsiteY82"/>
              <a:gd fmla="*/ 28513 w 325926" name="connsiteX83"/>
              <a:gd fmla="*/ 69732 h 325759" name="connsiteY83"/>
              <a:gd fmla="*/ 25547 w 325926" name="connsiteX84"/>
              <a:gd fmla="*/ 74162 h 325759" name="connsiteY84"/>
              <a:gd fmla="*/ 24460 w 325926" name="connsiteX85"/>
              <a:gd fmla="*/ 75833 h 325759" name="connsiteY85"/>
              <a:gd fmla="*/ 21619 w 325926" name="connsiteX86"/>
              <a:gd fmla="*/ 80513 h 325759" name="connsiteY86"/>
              <a:gd fmla="*/ 20741 w 325926" name="connsiteX87"/>
              <a:gd fmla="*/ 82059 h 325759" name="connsiteY87"/>
              <a:gd fmla="*/ 17984 w 325926" name="connsiteX88"/>
              <a:gd fmla="*/ 87073 h 325759" name="connsiteY88"/>
              <a:gd fmla="*/ 17315 w 325926" name="connsiteX89"/>
              <a:gd fmla="*/ 88369 h 325759" name="connsiteY89"/>
              <a:gd fmla="*/ 14641 w 325926" name="connsiteX90"/>
              <a:gd fmla="*/ 93801 h 325759" name="connsiteY90"/>
              <a:gd fmla="*/ 14265 w 325926" name="connsiteX91"/>
              <a:gd fmla="*/ 94678 h 325759" name="connsiteY91"/>
              <a:gd fmla="*/ 4320 w 325926" name="connsiteX92"/>
              <a:gd fmla="*/ 122800 h 325759" name="connsiteY92"/>
              <a:gd fmla="*/ 4320 w 325926" name="connsiteX93"/>
              <a:gd fmla="*/ 123134 h 325759" name="connsiteY93"/>
              <a:gd fmla="*/ 2690 w 325926" name="connsiteX94"/>
              <a:gd fmla="*/ 130447 h 325759" name="connsiteY94"/>
              <a:gd fmla="*/ 2690 w 325926" name="connsiteX95"/>
              <a:gd fmla="*/ 131408 h 325759" name="connsiteY95"/>
              <a:gd fmla="*/ 1478 w 325926" name="connsiteX96"/>
              <a:gd fmla="*/ 138219 h 325759" name="connsiteY96"/>
              <a:gd fmla="*/ 1228 w 325926" name="connsiteX97"/>
              <a:gd fmla="*/ 140266 h 325759" name="connsiteY97"/>
              <a:gd fmla="*/ 475 w 325926" name="connsiteX98"/>
              <a:gd fmla="*/ 146158 h 325759" name="connsiteY98"/>
              <a:gd fmla="*/ 183 w 325926" name="connsiteX99"/>
              <a:gd fmla="*/ 149877 h 325759" name="connsiteY99"/>
              <a:gd fmla="*/ -110 w 325926" name="connsiteX100"/>
              <a:gd fmla="*/ 154264 h 325759" name="connsiteY100"/>
              <a:gd fmla="*/ -110 w 325926" name="connsiteX101"/>
              <a:gd fmla="*/ 162622 h 325759" name="connsiteY101"/>
              <a:gd fmla="*/ 162854 w 325926" name="connsiteX102"/>
              <a:gd fmla="*/ 325585 h 325759" name="connsiteY102"/>
              <a:gd fmla="*/ 325817 w 325926" name="connsiteX103"/>
              <a:gd fmla="*/ 162622 h 325759" name="connsiteY103"/>
              <a:gd fmla="*/ 325441 w 325926" name="connsiteX104"/>
              <a:gd fmla="*/ 151799 h 325759" name="connsiteY104"/>
              <a:gd fmla="*/ 323978 w 325926" name="connsiteX105"/>
              <a:gd fmla="*/ 148540 h 325759" name="connsiteY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b="b" l="l" r="r" t="t"/>
            <a:pathLst>
              <a:path h="325759" w="325926">
                <a:moveTo>
                  <a:pt x="323978" y="148540"/>
                </a:moveTo>
                <a:cubicBezTo>
                  <a:pt x="323686" y="145322"/>
                  <a:pt x="323351" y="142147"/>
                  <a:pt x="322934" y="139013"/>
                </a:cubicBezTo>
                <a:cubicBezTo>
                  <a:pt x="322934" y="138637"/>
                  <a:pt x="322934" y="138302"/>
                  <a:pt x="322934" y="137926"/>
                </a:cubicBezTo>
                <a:cubicBezTo>
                  <a:pt x="322432" y="134375"/>
                  <a:pt x="321722" y="130823"/>
                  <a:pt x="320970" y="127355"/>
                </a:cubicBezTo>
                <a:cubicBezTo>
                  <a:pt x="320970" y="126728"/>
                  <a:pt x="320719" y="126143"/>
                  <a:pt x="320552" y="125558"/>
                </a:cubicBezTo>
                <a:cubicBezTo>
                  <a:pt x="319800" y="122299"/>
                  <a:pt x="319006" y="119081"/>
                  <a:pt x="318045" y="115947"/>
                </a:cubicBezTo>
                <a:cubicBezTo>
                  <a:pt x="318045" y="115655"/>
                  <a:pt x="318045" y="115404"/>
                  <a:pt x="317836" y="115153"/>
                </a:cubicBezTo>
                <a:cubicBezTo>
                  <a:pt x="316749" y="111560"/>
                  <a:pt x="315537" y="108008"/>
                  <a:pt x="314200" y="104498"/>
                </a:cubicBezTo>
                <a:lnTo>
                  <a:pt x="314200" y="104289"/>
                </a:lnTo>
                <a:cubicBezTo>
                  <a:pt x="312905" y="100821"/>
                  <a:pt x="311443" y="97394"/>
                  <a:pt x="310022" y="94010"/>
                </a:cubicBezTo>
                <a:lnTo>
                  <a:pt x="310022" y="93801"/>
                </a:lnTo>
                <a:cubicBezTo>
                  <a:pt x="305856" y="84767"/>
                  <a:pt x="300850" y="76151"/>
                  <a:pt x="295063" y="68061"/>
                </a:cubicBezTo>
                <a:lnTo>
                  <a:pt x="295063" y="68061"/>
                </a:lnTo>
                <a:cubicBezTo>
                  <a:pt x="293684" y="66139"/>
                  <a:pt x="292305" y="64300"/>
                  <a:pt x="290884" y="62462"/>
                </a:cubicBezTo>
                <a:lnTo>
                  <a:pt x="290884" y="62169"/>
                </a:lnTo>
                <a:cubicBezTo>
                  <a:pt x="289463" y="60373"/>
                  <a:pt x="288043" y="58617"/>
                  <a:pt x="286706" y="56863"/>
                </a:cubicBezTo>
                <a:lnTo>
                  <a:pt x="286413" y="56486"/>
                </a:lnTo>
                <a:cubicBezTo>
                  <a:pt x="284950" y="54815"/>
                  <a:pt x="283446" y="53102"/>
                  <a:pt x="281942" y="51472"/>
                </a:cubicBezTo>
                <a:lnTo>
                  <a:pt x="281566" y="51096"/>
                </a:lnTo>
                <a:cubicBezTo>
                  <a:pt x="275139" y="44256"/>
                  <a:pt x="268153" y="37963"/>
                  <a:pt x="260673" y="32293"/>
                </a:cubicBezTo>
                <a:lnTo>
                  <a:pt x="260464" y="32293"/>
                </a:lnTo>
                <a:lnTo>
                  <a:pt x="260464" y="32293"/>
                </a:lnTo>
                <a:lnTo>
                  <a:pt x="257372" y="30078"/>
                </a:lnTo>
                <a:cubicBezTo>
                  <a:pt x="256495" y="29409"/>
                  <a:pt x="255575" y="28783"/>
                  <a:pt x="254656" y="28156"/>
                </a:cubicBezTo>
                <a:cubicBezTo>
                  <a:pt x="253737" y="27529"/>
                  <a:pt x="252567" y="26735"/>
                  <a:pt x="251481" y="26025"/>
                </a:cubicBezTo>
                <a:lnTo>
                  <a:pt x="248681" y="24228"/>
                </a:lnTo>
                <a:lnTo>
                  <a:pt x="245422" y="22222"/>
                </a:lnTo>
                <a:lnTo>
                  <a:pt x="242455" y="20509"/>
                </a:lnTo>
                <a:lnTo>
                  <a:pt x="239237" y="18712"/>
                </a:lnTo>
                <a:lnTo>
                  <a:pt x="235518" y="16790"/>
                </a:lnTo>
                <a:lnTo>
                  <a:pt x="230839" y="14534"/>
                </a:lnTo>
                <a:lnTo>
                  <a:pt x="226660" y="12695"/>
                </a:lnTo>
                <a:cubicBezTo>
                  <a:pt x="225657" y="12236"/>
                  <a:pt x="224654" y="11818"/>
                  <a:pt x="223609" y="11442"/>
                </a:cubicBezTo>
                <a:lnTo>
                  <a:pt x="219849" y="9937"/>
                </a:lnTo>
                <a:lnTo>
                  <a:pt x="216757" y="8809"/>
                </a:lnTo>
                <a:lnTo>
                  <a:pt x="212578" y="7472"/>
                </a:lnTo>
                <a:lnTo>
                  <a:pt x="209570" y="6511"/>
                </a:lnTo>
                <a:lnTo>
                  <a:pt x="204890" y="5174"/>
                </a:lnTo>
                <a:lnTo>
                  <a:pt x="202508" y="4505"/>
                </a:lnTo>
                <a:cubicBezTo>
                  <a:pt x="200168" y="3920"/>
                  <a:pt x="197828" y="3377"/>
                  <a:pt x="195446" y="2876"/>
                </a:cubicBezTo>
                <a:lnTo>
                  <a:pt x="193315" y="2500"/>
                </a:lnTo>
                <a:cubicBezTo>
                  <a:pt x="191560" y="2124"/>
                  <a:pt x="189805" y="1831"/>
                  <a:pt x="188050" y="1539"/>
                </a:cubicBezTo>
                <a:lnTo>
                  <a:pt x="185334" y="1121"/>
                </a:lnTo>
                <a:lnTo>
                  <a:pt x="180445" y="536"/>
                </a:lnTo>
                <a:lnTo>
                  <a:pt x="177645" y="243"/>
                </a:lnTo>
                <a:lnTo>
                  <a:pt x="172464" y="-175"/>
                </a:lnTo>
                <a:lnTo>
                  <a:pt x="169999" y="-175"/>
                </a:lnTo>
                <a:cubicBezTo>
                  <a:pt x="167450" y="-175"/>
                  <a:pt x="164859" y="-175"/>
                  <a:pt x="162268" y="-175"/>
                </a:cubicBezTo>
                <a:cubicBezTo>
                  <a:pt x="159678" y="-175"/>
                  <a:pt x="156544" y="-175"/>
                  <a:pt x="153661" y="34"/>
                </a:cubicBezTo>
                <a:lnTo>
                  <a:pt x="150945" y="34"/>
                </a:lnTo>
                <a:lnTo>
                  <a:pt x="145178" y="494"/>
                </a:lnTo>
                <a:lnTo>
                  <a:pt x="141961" y="912"/>
                </a:lnTo>
                <a:cubicBezTo>
                  <a:pt x="140248" y="1121"/>
                  <a:pt x="138493" y="1330"/>
                  <a:pt x="136779" y="1622"/>
                </a:cubicBezTo>
                <a:lnTo>
                  <a:pt x="133478" y="2207"/>
                </a:lnTo>
                <a:lnTo>
                  <a:pt x="128548" y="3126"/>
                </a:lnTo>
                <a:lnTo>
                  <a:pt x="125247" y="3920"/>
                </a:lnTo>
                <a:lnTo>
                  <a:pt x="120400" y="5090"/>
                </a:lnTo>
                <a:lnTo>
                  <a:pt x="117224" y="6010"/>
                </a:lnTo>
                <a:lnTo>
                  <a:pt x="112460" y="7430"/>
                </a:lnTo>
                <a:lnTo>
                  <a:pt x="109368" y="8475"/>
                </a:lnTo>
                <a:lnTo>
                  <a:pt x="104646" y="10188"/>
                </a:lnTo>
                <a:lnTo>
                  <a:pt x="101680" y="11358"/>
                </a:lnTo>
                <a:cubicBezTo>
                  <a:pt x="100092" y="11985"/>
                  <a:pt x="98546" y="12612"/>
                  <a:pt x="97000" y="13322"/>
                </a:cubicBezTo>
                <a:lnTo>
                  <a:pt x="94200" y="14576"/>
                </a:lnTo>
                <a:cubicBezTo>
                  <a:pt x="92654" y="15286"/>
                  <a:pt x="91066" y="16038"/>
                  <a:pt x="89520" y="16832"/>
                </a:cubicBezTo>
                <a:lnTo>
                  <a:pt x="86929" y="18169"/>
                </a:lnTo>
                <a:cubicBezTo>
                  <a:pt x="85342" y="18963"/>
                  <a:pt x="83796" y="19841"/>
                  <a:pt x="82250" y="20718"/>
                </a:cubicBezTo>
                <a:lnTo>
                  <a:pt x="79868" y="22097"/>
                </a:lnTo>
                <a:cubicBezTo>
                  <a:pt x="78280" y="23016"/>
                  <a:pt x="76692" y="23977"/>
                  <a:pt x="75146" y="24980"/>
                </a:cubicBezTo>
                <a:lnTo>
                  <a:pt x="73015" y="26359"/>
                </a:lnTo>
                <a:cubicBezTo>
                  <a:pt x="71427" y="27416"/>
                  <a:pt x="69839" y="28503"/>
                  <a:pt x="68251" y="29618"/>
                </a:cubicBezTo>
                <a:lnTo>
                  <a:pt x="66371" y="30956"/>
                </a:lnTo>
                <a:cubicBezTo>
                  <a:pt x="64741" y="32126"/>
                  <a:pt x="63154" y="33379"/>
                  <a:pt x="61566" y="34633"/>
                </a:cubicBezTo>
                <a:lnTo>
                  <a:pt x="60020" y="35844"/>
                </a:lnTo>
                <a:cubicBezTo>
                  <a:pt x="58306" y="37223"/>
                  <a:pt x="56677" y="38602"/>
                  <a:pt x="55047" y="40023"/>
                </a:cubicBezTo>
                <a:lnTo>
                  <a:pt x="53877" y="41068"/>
                </a:lnTo>
                <a:cubicBezTo>
                  <a:pt x="52080" y="42655"/>
                  <a:pt x="50367" y="44285"/>
                  <a:pt x="48696" y="45915"/>
                </a:cubicBezTo>
                <a:lnTo>
                  <a:pt x="47985" y="46583"/>
                </a:lnTo>
                <a:cubicBezTo>
                  <a:pt x="44726" y="49801"/>
                  <a:pt x="41592" y="53185"/>
                  <a:pt x="38626" y="56654"/>
                </a:cubicBezTo>
                <a:lnTo>
                  <a:pt x="37455" y="57991"/>
                </a:lnTo>
                <a:lnTo>
                  <a:pt x="34154" y="62169"/>
                </a:lnTo>
                <a:cubicBezTo>
                  <a:pt x="33695" y="62712"/>
                  <a:pt x="33277" y="63256"/>
                  <a:pt x="32859" y="63841"/>
                </a:cubicBezTo>
                <a:cubicBezTo>
                  <a:pt x="31773" y="65220"/>
                  <a:pt x="30770" y="66640"/>
                  <a:pt x="29725" y="68019"/>
                </a:cubicBezTo>
                <a:lnTo>
                  <a:pt x="28513" y="69732"/>
                </a:lnTo>
                <a:cubicBezTo>
                  <a:pt x="27510" y="71195"/>
                  <a:pt x="26508" y="72657"/>
                  <a:pt x="25547" y="74162"/>
                </a:cubicBezTo>
                <a:lnTo>
                  <a:pt x="24460" y="75833"/>
                </a:lnTo>
                <a:cubicBezTo>
                  <a:pt x="23499" y="77379"/>
                  <a:pt x="22538" y="78925"/>
                  <a:pt x="21619" y="80513"/>
                </a:cubicBezTo>
                <a:lnTo>
                  <a:pt x="20741" y="82059"/>
                </a:lnTo>
                <a:cubicBezTo>
                  <a:pt x="19780" y="83731"/>
                  <a:pt x="18861" y="85360"/>
                  <a:pt x="17984" y="87073"/>
                </a:cubicBezTo>
                <a:cubicBezTo>
                  <a:pt x="17775" y="87491"/>
                  <a:pt x="17565" y="87951"/>
                  <a:pt x="17315" y="88369"/>
                </a:cubicBezTo>
                <a:cubicBezTo>
                  <a:pt x="16396" y="90166"/>
                  <a:pt x="15518" y="91962"/>
                  <a:pt x="14641" y="93801"/>
                </a:cubicBezTo>
                <a:lnTo>
                  <a:pt x="14265" y="94678"/>
                </a:lnTo>
                <a:cubicBezTo>
                  <a:pt x="10094" y="103729"/>
                  <a:pt x="6768" y="113143"/>
                  <a:pt x="4320" y="122800"/>
                </a:cubicBezTo>
                <a:cubicBezTo>
                  <a:pt x="4320" y="122800"/>
                  <a:pt x="4320" y="122800"/>
                  <a:pt x="4320" y="123134"/>
                </a:cubicBezTo>
                <a:cubicBezTo>
                  <a:pt x="3735" y="125558"/>
                  <a:pt x="3191" y="127981"/>
                  <a:pt x="2690" y="130447"/>
                </a:cubicBezTo>
                <a:cubicBezTo>
                  <a:pt x="2673" y="130768"/>
                  <a:pt x="2673" y="131086"/>
                  <a:pt x="2690" y="131408"/>
                </a:cubicBezTo>
                <a:cubicBezTo>
                  <a:pt x="2230" y="133664"/>
                  <a:pt x="1813" y="135962"/>
                  <a:pt x="1478" y="138219"/>
                </a:cubicBezTo>
                <a:lnTo>
                  <a:pt x="1228" y="140266"/>
                </a:lnTo>
                <a:cubicBezTo>
                  <a:pt x="922" y="142243"/>
                  <a:pt x="672" y="144207"/>
                  <a:pt x="475" y="146158"/>
                </a:cubicBezTo>
                <a:cubicBezTo>
                  <a:pt x="475" y="147370"/>
                  <a:pt x="475" y="148623"/>
                  <a:pt x="183" y="149877"/>
                </a:cubicBezTo>
                <a:cubicBezTo>
                  <a:pt x="-110" y="151131"/>
                  <a:pt x="-68" y="152760"/>
                  <a:pt x="-110" y="154264"/>
                </a:cubicBezTo>
                <a:cubicBezTo>
                  <a:pt x="-110" y="156980"/>
                  <a:pt x="-110" y="159696"/>
                  <a:pt x="-110" y="162622"/>
                </a:cubicBezTo>
                <a:cubicBezTo>
                  <a:pt x="-110" y="252623"/>
                  <a:pt x="72852" y="325585"/>
                  <a:pt x="162854" y="325585"/>
                </a:cubicBezTo>
                <a:cubicBezTo>
                  <a:pt x="252855" y="325585"/>
                  <a:pt x="325817" y="252623"/>
                  <a:pt x="325817" y="162622"/>
                </a:cubicBezTo>
                <a:cubicBezTo>
                  <a:pt x="325817" y="158986"/>
                  <a:pt x="325817" y="155393"/>
                  <a:pt x="325441" y="151799"/>
                </a:cubicBezTo>
                <a:cubicBezTo>
                  <a:pt x="324104" y="150378"/>
                  <a:pt x="324062" y="149459"/>
                  <a:pt x="323978" y="148540"/>
                </a:cubicBezTo>
                <a:close/>
              </a:path>
            </a:pathLst>
          </a:custGeom>
          <a:solidFill>
            <a:srgbClr val="093371"/>
          </a:solidFill>
          <a:ln cap="flat" w="4171">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C63B1799-645D-4E27-9F1E-33EF22B2C8CC}"/>
              </a:ext>
            </a:extLst>
          </p:cNvPr>
          <p:cNvSpPr>
            <a:spLocks noChangeAspect="1"/>
          </p:cNvSpPr>
          <p:nvPr/>
        </p:nvSpPr>
        <p:spPr>
          <a:xfrm>
            <a:off x="6298252" y="3010685"/>
            <a:ext cx="155768" cy="155448"/>
          </a:xfrm>
          <a:custGeom>
            <a:avLst/>
            <a:gdLst>
              <a:gd fmla="*/ 302835 w 324612" name="connsiteX0"/>
              <a:gd fmla="*/ 79343 h 323945" name="connsiteY0"/>
              <a:gd fmla="*/ 302835 w 324612" name="connsiteX1"/>
              <a:gd fmla="*/ 79343 h 323945" name="connsiteY1"/>
              <a:gd fmla="*/ 299408 w 324612" name="connsiteX2"/>
              <a:gd fmla="*/ 73911 h 323945" name="connsiteY2"/>
              <a:gd fmla="*/ 298865 w 324612" name="connsiteX3"/>
              <a:gd fmla="*/ 73033 h 323945" name="connsiteY3"/>
              <a:gd fmla="*/ 295439 w 324612" name="connsiteX4"/>
              <a:gd fmla="*/ 68103 h 323945" name="connsiteY4"/>
              <a:gd fmla="*/ 294603 w 324612" name="connsiteX5"/>
              <a:gd fmla="*/ 66933 h 323945" name="connsiteY5"/>
              <a:gd fmla="*/ 291135 w 324612" name="connsiteX6"/>
              <a:gd fmla="*/ 62336 h 323945" name="connsiteY6"/>
              <a:gd fmla="*/ 290090 w 324612" name="connsiteX7"/>
              <a:gd fmla="*/ 61041 h 323945" name="connsiteY7"/>
              <a:gd fmla="*/ 286538 w 324612" name="connsiteX8"/>
              <a:gd fmla="*/ 56862 h 323945" name="connsiteY8"/>
              <a:gd fmla="*/ 285368 w 324612" name="connsiteX9"/>
              <a:gd fmla="*/ 55525 h 323945" name="connsiteY9"/>
              <a:gd fmla="*/ 281650 w 324612" name="connsiteX10"/>
              <a:gd fmla="*/ 51347 h 323945" name="connsiteY10"/>
              <a:gd fmla="*/ 280396 w 324612" name="connsiteX11"/>
              <a:gd fmla="*/ 50010 h 323945" name="connsiteY11"/>
              <a:gd fmla="*/ 276468 w 324612" name="connsiteX12"/>
              <a:gd fmla="*/ 46040 h 323945" name="connsiteY12"/>
              <a:gd fmla="*/ 275298 w 324612" name="connsiteX13"/>
              <a:gd fmla="*/ 44912 h 323945" name="connsiteY13"/>
              <a:gd fmla="*/ 271120 w 324612" name="connsiteX14"/>
              <a:gd fmla="*/ 40984 h 323945" name="connsiteY14"/>
              <a:gd fmla="*/ 270242 w 324612" name="connsiteX15"/>
              <a:gd fmla="*/ 40232 h 323945" name="connsiteY15"/>
              <a:gd fmla="*/ 250143 w 324612" name="connsiteX16"/>
              <a:gd fmla="*/ 25105 h 323945" name="connsiteY16"/>
              <a:gd fmla="*/ 248597 w 324612" name="connsiteX17"/>
              <a:gd fmla="*/ 24144 h 323945" name="connsiteY17"/>
              <a:gd fmla="*/ 244419 w 324612" name="connsiteX18"/>
              <a:gd fmla="*/ 21637 h 323945" name="connsiteY18"/>
              <a:gd fmla="*/ 242288 w 324612" name="connsiteX19"/>
              <a:gd fmla="*/ 20384 h 323945" name="connsiteY19"/>
              <a:gd fmla="*/ 238109 w 324612" name="connsiteX20"/>
              <a:gd fmla="*/ 18211 h 323945" name="connsiteY20"/>
              <a:gd fmla="*/ 235644 w 324612" name="connsiteX21"/>
              <a:gd fmla="*/ 16957 h 323945" name="connsiteY21"/>
              <a:gd fmla="*/ 231674 w 324612" name="connsiteX22"/>
              <a:gd fmla="*/ 15035 h 323945" name="connsiteY22"/>
              <a:gd fmla="*/ 228958 w 324612" name="connsiteX23"/>
              <a:gd fmla="*/ 13782 h 323945" name="connsiteY23"/>
              <a:gd fmla="*/ 225030 w 324612" name="connsiteX24"/>
              <a:gd fmla="*/ 12068 h 323945" name="connsiteY24"/>
              <a:gd fmla="*/ 221980 w 324612" name="connsiteX25"/>
              <a:gd fmla="*/ 10857 h 323945" name="connsiteY25"/>
              <a:gd fmla="*/ 218177 w 324612" name="connsiteX26"/>
              <a:gd fmla="*/ 9394 h 323945" name="connsiteY26"/>
              <a:gd fmla="*/ 211534 w 324612" name="connsiteX27"/>
              <a:gd fmla="*/ 7138 h 323945" name="connsiteY27"/>
              <a:gd fmla="*/ 208441 w 324612" name="connsiteX28"/>
              <a:gd fmla="*/ 6260 h 323945" name="connsiteY28"/>
              <a:gd fmla="*/ 204263 w 324612" name="connsiteX29"/>
              <a:gd fmla="*/ 5049 h 323945" name="connsiteY29"/>
              <a:gd fmla="*/ 201004 w 324612" name="connsiteX30"/>
              <a:gd fmla="*/ 4255 h 323945" name="connsiteY30"/>
              <a:gd fmla="*/ 196825 w 324612" name="connsiteX31"/>
              <a:gd fmla="*/ 3293 h 323945" name="connsiteY31"/>
              <a:gd fmla="*/ 193524 w 324612" name="connsiteX32"/>
              <a:gd fmla="*/ 2625 h 323945" name="connsiteY32"/>
              <a:gd fmla="*/ 189345 w 324612" name="connsiteX33"/>
              <a:gd fmla="*/ 1873 h 323945" name="connsiteY33"/>
              <a:gd fmla="*/ 186128 w 324612" name="connsiteX34"/>
              <a:gd fmla="*/ 1371 h 323945" name="connsiteY34"/>
              <a:gd fmla="*/ 181532 w 324612" name="connsiteX35"/>
              <a:gd fmla="*/ 786 h 323945" name="connsiteY35"/>
              <a:gd fmla="*/ 178481 w 324612" name="connsiteX36"/>
              <a:gd fmla="*/ 452 h 323945" name="connsiteY36"/>
              <a:gd fmla="*/ 173300 w 324612" name="connsiteX37"/>
              <a:gd fmla="*/ 34 h 323945" name="connsiteY37"/>
              <a:gd fmla="*/ 170709 w 324612" name="connsiteX38"/>
              <a:gd fmla="*/ 34 h 323945" name="connsiteY38"/>
              <a:gd fmla="*/ 162854 w 324612" name="connsiteX39"/>
              <a:gd fmla="*/ -175 h 323945" name="connsiteY39"/>
              <a:gd fmla="*/ -110 w 324612" name="connsiteX40"/>
              <a:gd fmla="*/ 162789 h 323945" name="connsiteY40"/>
              <a:gd fmla="*/ 308 w 324612" name="connsiteX41"/>
              <a:gd fmla="*/ 173820 h 323945" name="connsiteY41"/>
              <a:gd fmla="*/ 517 w 324612" name="connsiteX42"/>
              <a:gd fmla="*/ 176452 h 323945" name="connsiteY42"/>
              <a:gd fmla="*/ 1729 w 324612" name="connsiteX43"/>
              <a:gd fmla="*/ 187108 h 323945" name="connsiteY43"/>
              <a:gd fmla="*/ 1729 w 324612" name="connsiteX44"/>
              <a:gd fmla="*/ 187108 h 323945" name="connsiteY44"/>
              <a:gd fmla="*/ 3818 w 324612" name="connsiteX45"/>
              <a:gd fmla="*/ 198014 h 323945" name="connsiteY45"/>
              <a:gd fmla="*/ 4236 w 324612" name="connsiteX46"/>
              <a:gd fmla="*/ 199894 h 323945" name="connsiteY46"/>
              <a:gd fmla="*/ 8749 w 324612" name="connsiteX47"/>
              <a:gd fmla="*/ 215564 h 323945" name="connsiteY47"/>
              <a:gd fmla="*/ 9417 w 324612" name="connsiteX48"/>
              <a:gd fmla="*/ 217569 h 323945" name="connsiteY48"/>
              <a:gd fmla="*/ 11256 w 324612" name="connsiteX49"/>
              <a:gd fmla="*/ 222333 h 323945" name="connsiteY49"/>
              <a:gd fmla="*/ 12133 w 324612" name="connsiteX50"/>
              <a:gd fmla="*/ 224589 h 323945" name="connsiteY50"/>
              <a:gd fmla="*/ 14139 w 324612" name="connsiteX51"/>
              <a:gd fmla="*/ 229227 h 323945" name="connsiteY51"/>
              <a:gd fmla="*/ 15142 w 324612" name="connsiteX52"/>
              <a:gd fmla="*/ 231400 h 323945" name="connsiteY52"/>
              <a:gd fmla="*/ 17357 w 324612" name="connsiteX53"/>
              <a:gd fmla="*/ 235955 h 323945" name="connsiteY53"/>
              <a:gd fmla="*/ 18443 w 324612" name="connsiteX54"/>
              <a:gd fmla="*/ 238002 h 323945" name="connsiteY54"/>
              <a:gd fmla="*/ 20908 w 324612" name="connsiteX55"/>
              <a:gd fmla="*/ 242557 h 323945" name="connsiteY55"/>
              <a:gd fmla="*/ 21953 w 324612" name="connsiteX56"/>
              <a:gd fmla="*/ 244396 h 323945" name="connsiteY56"/>
              <a:gd fmla="*/ 24753 w 324612" name="connsiteX57"/>
              <a:gd fmla="*/ 248992 h 323945" name="connsiteY57"/>
              <a:gd fmla="*/ 25672 w 324612" name="connsiteX58"/>
              <a:gd fmla="*/ 250496 h 323945" name="connsiteY58"/>
              <a:gd fmla="*/ 28848 w 324612" name="connsiteX59"/>
              <a:gd fmla="*/ 255218 h 323945" name="connsiteY59"/>
              <a:gd fmla="*/ 29558 w 324612" name="connsiteX60"/>
              <a:gd fmla="*/ 256221 h 323945" name="connsiteY60"/>
              <a:gd fmla="*/ 33193 w 324612" name="connsiteX61"/>
              <a:gd fmla="*/ 261235 h 323945" name="connsiteY61"/>
              <a:gd fmla="*/ 33193 w 324612" name="connsiteX62"/>
              <a:gd fmla="*/ 261235 h 323945" name="connsiteY62"/>
              <a:gd fmla="*/ 261964 w 324612" name="connsiteX63"/>
              <a:gd fmla="*/ 289135 h 323945" name="connsiteY63"/>
              <a:gd fmla="*/ 302793 w 324612" name="connsiteX64"/>
              <a:gd fmla="*/ 79552 h 323945"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323945" w="324612">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cap="flat" w="4171">
            <a:noFill/>
            <a:prstDash val="solid"/>
            <a:miter/>
          </a:ln>
        </p:spPr>
        <p:txBody>
          <a:bodyPr anchor="ctr" rtlCol="0"/>
          <a:lstStyle/>
          <a:p>
            <a:endParaRPr lang="es-ES"/>
          </a:p>
        </p:txBody>
      </p:sp>
      <p:sp>
        <p:nvSpPr>
          <p:cNvPr id="47" name="Freeform: Shape 46">
            <a:extLst>
              <a:ext uri="{FF2B5EF4-FFF2-40B4-BE49-F238E27FC236}">
                <a16:creationId xmlns:a16="http://schemas.microsoft.com/office/drawing/2014/main" id="{90502E84-42F8-47F8-9F8A-9757EB8B7354}"/>
              </a:ext>
            </a:extLst>
          </p:cNvPr>
          <p:cNvSpPr>
            <a:spLocks noChangeAspect="1"/>
          </p:cNvSpPr>
          <p:nvPr/>
        </p:nvSpPr>
        <p:spPr>
          <a:xfrm>
            <a:off x="5521961" y="4219383"/>
            <a:ext cx="155768" cy="155448"/>
          </a:xfrm>
          <a:custGeom>
            <a:avLst/>
            <a:gdLst>
              <a:gd fmla="*/ 302835 w 324612" name="connsiteX0"/>
              <a:gd fmla="*/ 79343 h 323945" name="connsiteY0"/>
              <a:gd fmla="*/ 302835 w 324612" name="connsiteX1"/>
              <a:gd fmla="*/ 79343 h 323945" name="connsiteY1"/>
              <a:gd fmla="*/ 299408 w 324612" name="connsiteX2"/>
              <a:gd fmla="*/ 73911 h 323945" name="connsiteY2"/>
              <a:gd fmla="*/ 298865 w 324612" name="connsiteX3"/>
              <a:gd fmla="*/ 73033 h 323945" name="connsiteY3"/>
              <a:gd fmla="*/ 295439 w 324612" name="connsiteX4"/>
              <a:gd fmla="*/ 68103 h 323945" name="connsiteY4"/>
              <a:gd fmla="*/ 294603 w 324612" name="connsiteX5"/>
              <a:gd fmla="*/ 66933 h 323945" name="connsiteY5"/>
              <a:gd fmla="*/ 291135 w 324612" name="connsiteX6"/>
              <a:gd fmla="*/ 62336 h 323945" name="connsiteY6"/>
              <a:gd fmla="*/ 290090 w 324612" name="connsiteX7"/>
              <a:gd fmla="*/ 61041 h 323945" name="connsiteY7"/>
              <a:gd fmla="*/ 286538 w 324612" name="connsiteX8"/>
              <a:gd fmla="*/ 56862 h 323945" name="connsiteY8"/>
              <a:gd fmla="*/ 285368 w 324612" name="connsiteX9"/>
              <a:gd fmla="*/ 55525 h 323945" name="connsiteY9"/>
              <a:gd fmla="*/ 281650 w 324612" name="connsiteX10"/>
              <a:gd fmla="*/ 51347 h 323945" name="connsiteY10"/>
              <a:gd fmla="*/ 280396 w 324612" name="connsiteX11"/>
              <a:gd fmla="*/ 50010 h 323945" name="connsiteY11"/>
              <a:gd fmla="*/ 276468 w 324612" name="connsiteX12"/>
              <a:gd fmla="*/ 46040 h 323945" name="connsiteY12"/>
              <a:gd fmla="*/ 275298 w 324612" name="connsiteX13"/>
              <a:gd fmla="*/ 44912 h 323945" name="connsiteY13"/>
              <a:gd fmla="*/ 271120 w 324612" name="connsiteX14"/>
              <a:gd fmla="*/ 40984 h 323945" name="connsiteY14"/>
              <a:gd fmla="*/ 270242 w 324612" name="connsiteX15"/>
              <a:gd fmla="*/ 40232 h 323945" name="connsiteY15"/>
              <a:gd fmla="*/ 250143 w 324612" name="connsiteX16"/>
              <a:gd fmla="*/ 25105 h 323945" name="connsiteY16"/>
              <a:gd fmla="*/ 248597 w 324612" name="connsiteX17"/>
              <a:gd fmla="*/ 24144 h 323945" name="connsiteY17"/>
              <a:gd fmla="*/ 244419 w 324612" name="connsiteX18"/>
              <a:gd fmla="*/ 21637 h 323945" name="connsiteY18"/>
              <a:gd fmla="*/ 242288 w 324612" name="connsiteX19"/>
              <a:gd fmla="*/ 20384 h 323945" name="connsiteY19"/>
              <a:gd fmla="*/ 238109 w 324612" name="connsiteX20"/>
              <a:gd fmla="*/ 18211 h 323945" name="connsiteY20"/>
              <a:gd fmla="*/ 235644 w 324612" name="connsiteX21"/>
              <a:gd fmla="*/ 16957 h 323945" name="connsiteY21"/>
              <a:gd fmla="*/ 231674 w 324612" name="connsiteX22"/>
              <a:gd fmla="*/ 15035 h 323945" name="connsiteY22"/>
              <a:gd fmla="*/ 228958 w 324612" name="connsiteX23"/>
              <a:gd fmla="*/ 13782 h 323945" name="connsiteY23"/>
              <a:gd fmla="*/ 225030 w 324612" name="connsiteX24"/>
              <a:gd fmla="*/ 12068 h 323945" name="connsiteY24"/>
              <a:gd fmla="*/ 221980 w 324612" name="connsiteX25"/>
              <a:gd fmla="*/ 10857 h 323945" name="connsiteY25"/>
              <a:gd fmla="*/ 218177 w 324612" name="connsiteX26"/>
              <a:gd fmla="*/ 9394 h 323945" name="connsiteY26"/>
              <a:gd fmla="*/ 211534 w 324612" name="connsiteX27"/>
              <a:gd fmla="*/ 7138 h 323945" name="connsiteY27"/>
              <a:gd fmla="*/ 208441 w 324612" name="connsiteX28"/>
              <a:gd fmla="*/ 6260 h 323945" name="connsiteY28"/>
              <a:gd fmla="*/ 204263 w 324612" name="connsiteX29"/>
              <a:gd fmla="*/ 5049 h 323945" name="connsiteY29"/>
              <a:gd fmla="*/ 201004 w 324612" name="connsiteX30"/>
              <a:gd fmla="*/ 4255 h 323945" name="connsiteY30"/>
              <a:gd fmla="*/ 196825 w 324612" name="connsiteX31"/>
              <a:gd fmla="*/ 3293 h 323945" name="connsiteY31"/>
              <a:gd fmla="*/ 193524 w 324612" name="connsiteX32"/>
              <a:gd fmla="*/ 2625 h 323945" name="connsiteY32"/>
              <a:gd fmla="*/ 189345 w 324612" name="connsiteX33"/>
              <a:gd fmla="*/ 1873 h 323945" name="connsiteY33"/>
              <a:gd fmla="*/ 186128 w 324612" name="connsiteX34"/>
              <a:gd fmla="*/ 1371 h 323945" name="connsiteY34"/>
              <a:gd fmla="*/ 181532 w 324612" name="connsiteX35"/>
              <a:gd fmla="*/ 786 h 323945" name="connsiteY35"/>
              <a:gd fmla="*/ 178481 w 324612" name="connsiteX36"/>
              <a:gd fmla="*/ 452 h 323945" name="connsiteY36"/>
              <a:gd fmla="*/ 173300 w 324612" name="connsiteX37"/>
              <a:gd fmla="*/ 34 h 323945" name="connsiteY37"/>
              <a:gd fmla="*/ 170709 w 324612" name="connsiteX38"/>
              <a:gd fmla="*/ 34 h 323945" name="connsiteY38"/>
              <a:gd fmla="*/ 162854 w 324612" name="connsiteX39"/>
              <a:gd fmla="*/ -175 h 323945" name="connsiteY39"/>
              <a:gd fmla="*/ -110 w 324612" name="connsiteX40"/>
              <a:gd fmla="*/ 162789 h 323945" name="connsiteY40"/>
              <a:gd fmla="*/ 308 w 324612" name="connsiteX41"/>
              <a:gd fmla="*/ 173820 h 323945" name="connsiteY41"/>
              <a:gd fmla="*/ 517 w 324612" name="connsiteX42"/>
              <a:gd fmla="*/ 176452 h 323945" name="connsiteY42"/>
              <a:gd fmla="*/ 1729 w 324612" name="connsiteX43"/>
              <a:gd fmla="*/ 187108 h 323945" name="connsiteY43"/>
              <a:gd fmla="*/ 1729 w 324612" name="connsiteX44"/>
              <a:gd fmla="*/ 187108 h 323945" name="connsiteY44"/>
              <a:gd fmla="*/ 3818 w 324612" name="connsiteX45"/>
              <a:gd fmla="*/ 198014 h 323945" name="connsiteY45"/>
              <a:gd fmla="*/ 4236 w 324612" name="connsiteX46"/>
              <a:gd fmla="*/ 199894 h 323945" name="connsiteY46"/>
              <a:gd fmla="*/ 8749 w 324612" name="connsiteX47"/>
              <a:gd fmla="*/ 215564 h 323945" name="connsiteY47"/>
              <a:gd fmla="*/ 9417 w 324612" name="connsiteX48"/>
              <a:gd fmla="*/ 217569 h 323945" name="connsiteY48"/>
              <a:gd fmla="*/ 11256 w 324612" name="connsiteX49"/>
              <a:gd fmla="*/ 222333 h 323945" name="connsiteY49"/>
              <a:gd fmla="*/ 12133 w 324612" name="connsiteX50"/>
              <a:gd fmla="*/ 224589 h 323945" name="connsiteY50"/>
              <a:gd fmla="*/ 14139 w 324612" name="connsiteX51"/>
              <a:gd fmla="*/ 229227 h 323945" name="connsiteY51"/>
              <a:gd fmla="*/ 15142 w 324612" name="connsiteX52"/>
              <a:gd fmla="*/ 231400 h 323945" name="connsiteY52"/>
              <a:gd fmla="*/ 17357 w 324612" name="connsiteX53"/>
              <a:gd fmla="*/ 235955 h 323945" name="connsiteY53"/>
              <a:gd fmla="*/ 18443 w 324612" name="connsiteX54"/>
              <a:gd fmla="*/ 238002 h 323945" name="connsiteY54"/>
              <a:gd fmla="*/ 20908 w 324612" name="connsiteX55"/>
              <a:gd fmla="*/ 242557 h 323945" name="connsiteY55"/>
              <a:gd fmla="*/ 21953 w 324612" name="connsiteX56"/>
              <a:gd fmla="*/ 244396 h 323945" name="connsiteY56"/>
              <a:gd fmla="*/ 24753 w 324612" name="connsiteX57"/>
              <a:gd fmla="*/ 248992 h 323945" name="connsiteY57"/>
              <a:gd fmla="*/ 25672 w 324612" name="connsiteX58"/>
              <a:gd fmla="*/ 250496 h 323945" name="connsiteY58"/>
              <a:gd fmla="*/ 28848 w 324612" name="connsiteX59"/>
              <a:gd fmla="*/ 255218 h 323945" name="connsiteY59"/>
              <a:gd fmla="*/ 29558 w 324612" name="connsiteX60"/>
              <a:gd fmla="*/ 256221 h 323945" name="connsiteY60"/>
              <a:gd fmla="*/ 33193 w 324612" name="connsiteX61"/>
              <a:gd fmla="*/ 261235 h 323945" name="connsiteY61"/>
              <a:gd fmla="*/ 33193 w 324612" name="connsiteX62"/>
              <a:gd fmla="*/ 261235 h 323945" name="connsiteY62"/>
              <a:gd fmla="*/ 261964 w 324612" name="connsiteX63"/>
              <a:gd fmla="*/ 289135 h 323945" name="connsiteY63"/>
              <a:gd fmla="*/ 302793 w 324612" name="connsiteX64"/>
              <a:gd fmla="*/ 79552 h 323945"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323945" w="324612">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cap="flat" w="4171">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C692D00E-3E6A-4AB2-9617-EDDA9C1BB621}"/>
              </a:ext>
            </a:extLst>
          </p:cNvPr>
          <p:cNvSpPr>
            <a:spLocks noChangeAspect="1"/>
          </p:cNvSpPr>
          <p:nvPr/>
        </p:nvSpPr>
        <p:spPr>
          <a:xfrm>
            <a:off x="7443774" y="3373169"/>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cap="flat" w="4171">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900DADB1-AFD6-40ED-BBDA-464E9C9FFF26}"/>
              </a:ext>
            </a:extLst>
          </p:cNvPr>
          <p:cNvSpPr>
            <a:spLocks noChangeAspect="1"/>
          </p:cNvSpPr>
          <p:nvPr/>
        </p:nvSpPr>
        <p:spPr>
          <a:xfrm>
            <a:off x="6597162" y="3718567"/>
            <a:ext cx="155768" cy="155448"/>
          </a:xfrm>
          <a:custGeom>
            <a:avLst/>
            <a:gdLst>
              <a:gd fmla="*/ 302835 w 324612" name="connsiteX0"/>
              <a:gd fmla="*/ 79343 h 323945" name="connsiteY0"/>
              <a:gd fmla="*/ 302835 w 324612" name="connsiteX1"/>
              <a:gd fmla="*/ 79343 h 323945" name="connsiteY1"/>
              <a:gd fmla="*/ 299408 w 324612" name="connsiteX2"/>
              <a:gd fmla="*/ 73911 h 323945" name="connsiteY2"/>
              <a:gd fmla="*/ 298865 w 324612" name="connsiteX3"/>
              <a:gd fmla="*/ 73033 h 323945" name="connsiteY3"/>
              <a:gd fmla="*/ 295439 w 324612" name="connsiteX4"/>
              <a:gd fmla="*/ 68103 h 323945" name="connsiteY4"/>
              <a:gd fmla="*/ 294603 w 324612" name="connsiteX5"/>
              <a:gd fmla="*/ 66933 h 323945" name="connsiteY5"/>
              <a:gd fmla="*/ 291135 w 324612" name="connsiteX6"/>
              <a:gd fmla="*/ 62336 h 323945" name="connsiteY6"/>
              <a:gd fmla="*/ 290090 w 324612" name="connsiteX7"/>
              <a:gd fmla="*/ 61041 h 323945" name="connsiteY7"/>
              <a:gd fmla="*/ 286538 w 324612" name="connsiteX8"/>
              <a:gd fmla="*/ 56862 h 323945" name="connsiteY8"/>
              <a:gd fmla="*/ 285368 w 324612" name="connsiteX9"/>
              <a:gd fmla="*/ 55525 h 323945" name="connsiteY9"/>
              <a:gd fmla="*/ 281650 w 324612" name="connsiteX10"/>
              <a:gd fmla="*/ 51347 h 323945" name="connsiteY10"/>
              <a:gd fmla="*/ 280396 w 324612" name="connsiteX11"/>
              <a:gd fmla="*/ 50010 h 323945" name="connsiteY11"/>
              <a:gd fmla="*/ 276468 w 324612" name="connsiteX12"/>
              <a:gd fmla="*/ 46040 h 323945" name="connsiteY12"/>
              <a:gd fmla="*/ 275298 w 324612" name="connsiteX13"/>
              <a:gd fmla="*/ 44912 h 323945" name="connsiteY13"/>
              <a:gd fmla="*/ 271120 w 324612" name="connsiteX14"/>
              <a:gd fmla="*/ 40984 h 323945" name="connsiteY14"/>
              <a:gd fmla="*/ 270242 w 324612" name="connsiteX15"/>
              <a:gd fmla="*/ 40232 h 323945" name="connsiteY15"/>
              <a:gd fmla="*/ 250143 w 324612" name="connsiteX16"/>
              <a:gd fmla="*/ 25105 h 323945" name="connsiteY16"/>
              <a:gd fmla="*/ 248597 w 324612" name="connsiteX17"/>
              <a:gd fmla="*/ 24144 h 323945" name="connsiteY17"/>
              <a:gd fmla="*/ 244419 w 324612" name="connsiteX18"/>
              <a:gd fmla="*/ 21637 h 323945" name="connsiteY18"/>
              <a:gd fmla="*/ 242288 w 324612" name="connsiteX19"/>
              <a:gd fmla="*/ 20384 h 323945" name="connsiteY19"/>
              <a:gd fmla="*/ 238109 w 324612" name="connsiteX20"/>
              <a:gd fmla="*/ 18211 h 323945" name="connsiteY20"/>
              <a:gd fmla="*/ 235644 w 324612" name="connsiteX21"/>
              <a:gd fmla="*/ 16957 h 323945" name="connsiteY21"/>
              <a:gd fmla="*/ 231674 w 324612" name="connsiteX22"/>
              <a:gd fmla="*/ 15035 h 323945" name="connsiteY22"/>
              <a:gd fmla="*/ 228958 w 324612" name="connsiteX23"/>
              <a:gd fmla="*/ 13782 h 323945" name="connsiteY23"/>
              <a:gd fmla="*/ 225030 w 324612" name="connsiteX24"/>
              <a:gd fmla="*/ 12068 h 323945" name="connsiteY24"/>
              <a:gd fmla="*/ 221980 w 324612" name="connsiteX25"/>
              <a:gd fmla="*/ 10857 h 323945" name="connsiteY25"/>
              <a:gd fmla="*/ 218177 w 324612" name="connsiteX26"/>
              <a:gd fmla="*/ 9394 h 323945" name="connsiteY26"/>
              <a:gd fmla="*/ 211534 w 324612" name="connsiteX27"/>
              <a:gd fmla="*/ 7138 h 323945" name="connsiteY27"/>
              <a:gd fmla="*/ 208441 w 324612" name="connsiteX28"/>
              <a:gd fmla="*/ 6260 h 323945" name="connsiteY28"/>
              <a:gd fmla="*/ 204263 w 324612" name="connsiteX29"/>
              <a:gd fmla="*/ 5049 h 323945" name="connsiteY29"/>
              <a:gd fmla="*/ 201004 w 324612" name="connsiteX30"/>
              <a:gd fmla="*/ 4255 h 323945" name="connsiteY30"/>
              <a:gd fmla="*/ 196825 w 324612" name="connsiteX31"/>
              <a:gd fmla="*/ 3293 h 323945" name="connsiteY31"/>
              <a:gd fmla="*/ 193524 w 324612" name="connsiteX32"/>
              <a:gd fmla="*/ 2625 h 323945" name="connsiteY32"/>
              <a:gd fmla="*/ 189345 w 324612" name="connsiteX33"/>
              <a:gd fmla="*/ 1873 h 323945" name="connsiteY33"/>
              <a:gd fmla="*/ 186128 w 324612" name="connsiteX34"/>
              <a:gd fmla="*/ 1371 h 323945" name="connsiteY34"/>
              <a:gd fmla="*/ 181532 w 324612" name="connsiteX35"/>
              <a:gd fmla="*/ 786 h 323945" name="connsiteY35"/>
              <a:gd fmla="*/ 178481 w 324612" name="connsiteX36"/>
              <a:gd fmla="*/ 452 h 323945" name="connsiteY36"/>
              <a:gd fmla="*/ 173300 w 324612" name="connsiteX37"/>
              <a:gd fmla="*/ 34 h 323945" name="connsiteY37"/>
              <a:gd fmla="*/ 170709 w 324612" name="connsiteX38"/>
              <a:gd fmla="*/ 34 h 323945" name="connsiteY38"/>
              <a:gd fmla="*/ 162854 w 324612" name="connsiteX39"/>
              <a:gd fmla="*/ -175 h 323945" name="connsiteY39"/>
              <a:gd fmla="*/ -110 w 324612" name="connsiteX40"/>
              <a:gd fmla="*/ 162789 h 323945" name="connsiteY40"/>
              <a:gd fmla="*/ 308 w 324612" name="connsiteX41"/>
              <a:gd fmla="*/ 173820 h 323945" name="connsiteY41"/>
              <a:gd fmla="*/ 517 w 324612" name="connsiteX42"/>
              <a:gd fmla="*/ 176452 h 323945" name="connsiteY42"/>
              <a:gd fmla="*/ 1729 w 324612" name="connsiteX43"/>
              <a:gd fmla="*/ 187108 h 323945" name="connsiteY43"/>
              <a:gd fmla="*/ 1729 w 324612" name="connsiteX44"/>
              <a:gd fmla="*/ 187108 h 323945" name="connsiteY44"/>
              <a:gd fmla="*/ 3818 w 324612" name="connsiteX45"/>
              <a:gd fmla="*/ 198014 h 323945" name="connsiteY45"/>
              <a:gd fmla="*/ 4236 w 324612" name="connsiteX46"/>
              <a:gd fmla="*/ 199894 h 323945" name="connsiteY46"/>
              <a:gd fmla="*/ 8749 w 324612" name="connsiteX47"/>
              <a:gd fmla="*/ 215564 h 323945" name="connsiteY47"/>
              <a:gd fmla="*/ 9417 w 324612" name="connsiteX48"/>
              <a:gd fmla="*/ 217569 h 323945" name="connsiteY48"/>
              <a:gd fmla="*/ 11256 w 324612" name="connsiteX49"/>
              <a:gd fmla="*/ 222333 h 323945" name="connsiteY49"/>
              <a:gd fmla="*/ 12133 w 324612" name="connsiteX50"/>
              <a:gd fmla="*/ 224589 h 323945" name="connsiteY50"/>
              <a:gd fmla="*/ 14139 w 324612" name="connsiteX51"/>
              <a:gd fmla="*/ 229227 h 323945" name="connsiteY51"/>
              <a:gd fmla="*/ 15142 w 324612" name="connsiteX52"/>
              <a:gd fmla="*/ 231400 h 323945" name="connsiteY52"/>
              <a:gd fmla="*/ 17357 w 324612" name="connsiteX53"/>
              <a:gd fmla="*/ 235955 h 323945" name="connsiteY53"/>
              <a:gd fmla="*/ 18443 w 324612" name="connsiteX54"/>
              <a:gd fmla="*/ 238002 h 323945" name="connsiteY54"/>
              <a:gd fmla="*/ 20908 w 324612" name="connsiteX55"/>
              <a:gd fmla="*/ 242557 h 323945" name="connsiteY55"/>
              <a:gd fmla="*/ 21953 w 324612" name="connsiteX56"/>
              <a:gd fmla="*/ 244396 h 323945" name="connsiteY56"/>
              <a:gd fmla="*/ 24753 w 324612" name="connsiteX57"/>
              <a:gd fmla="*/ 248992 h 323945" name="connsiteY57"/>
              <a:gd fmla="*/ 25672 w 324612" name="connsiteX58"/>
              <a:gd fmla="*/ 250496 h 323945" name="connsiteY58"/>
              <a:gd fmla="*/ 28848 w 324612" name="connsiteX59"/>
              <a:gd fmla="*/ 255218 h 323945" name="connsiteY59"/>
              <a:gd fmla="*/ 29558 w 324612" name="connsiteX60"/>
              <a:gd fmla="*/ 256221 h 323945" name="connsiteY60"/>
              <a:gd fmla="*/ 33193 w 324612" name="connsiteX61"/>
              <a:gd fmla="*/ 261235 h 323945" name="connsiteY61"/>
              <a:gd fmla="*/ 33193 w 324612" name="connsiteX62"/>
              <a:gd fmla="*/ 261235 h 323945" name="connsiteY62"/>
              <a:gd fmla="*/ 261964 w 324612" name="connsiteX63"/>
              <a:gd fmla="*/ 289135 h 323945" name="connsiteY63"/>
              <a:gd fmla="*/ 302793 w 324612" name="connsiteX64"/>
              <a:gd fmla="*/ 79552 h 323945"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323945" w="324612">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cap="flat" w="4171">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E2BBECAB-6B62-43B4-AB6F-258E0117AE46}"/>
              </a:ext>
            </a:extLst>
          </p:cNvPr>
          <p:cNvSpPr>
            <a:spLocks noChangeAspect="1"/>
          </p:cNvSpPr>
          <p:nvPr/>
        </p:nvSpPr>
        <p:spPr>
          <a:xfrm>
            <a:off x="7834748" y="3029588"/>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cap="flat" w="4171">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F7A993D2-E19C-4F7A-8008-7895D62BA5D9}"/>
              </a:ext>
            </a:extLst>
          </p:cNvPr>
          <p:cNvSpPr>
            <a:spLocks noChangeAspect="1"/>
          </p:cNvSpPr>
          <p:nvPr/>
        </p:nvSpPr>
        <p:spPr>
          <a:xfrm>
            <a:off x="7366000" y="2684469"/>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cap="flat" w="4171">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58B42945-FDAE-4828-AC85-D26B3AF6A1CB}"/>
              </a:ext>
            </a:extLst>
          </p:cNvPr>
          <p:cNvSpPr>
            <a:spLocks noChangeAspect="1"/>
          </p:cNvSpPr>
          <p:nvPr/>
        </p:nvSpPr>
        <p:spPr>
          <a:xfrm>
            <a:off x="6770794" y="2477669"/>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cap="flat" w="4171">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B27B706D-5C28-4B64-843C-76A90CF61CBA}"/>
              </a:ext>
            </a:extLst>
          </p:cNvPr>
          <p:cNvSpPr>
            <a:spLocks noChangeAspect="1"/>
          </p:cNvSpPr>
          <p:nvPr/>
        </p:nvSpPr>
        <p:spPr>
          <a:xfrm>
            <a:off x="8384831" y="3022448"/>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cap="flat" w="4171">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3E938D2A-24C2-4637-807C-3572F2641713}"/>
              </a:ext>
            </a:extLst>
          </p:cNvPr>
          <p:cNvSpPr>
            <a:spLocks noChangeAspect="1"/>
          </p:cNvSpPr>
          <p:nvPr/>
        </p:nvSpPr>
        <p:spPr>
          <a:xfrm>
            <a:off x="7803925" y="2504046"/>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cap="flat" w="4171">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223869C4-021E-465E-918F-3AD158AFFF56}"/>
              </a:ext>
            </a:extLst>
          </p:cNvPr>
          <p:cNvSpPr>
            <a:spLocks noChangeAspect="1"/>
          </p:cNvSpPr>
          <p:nvPr/>
        </p:nvSpPr>
        <p:spPr>
          <a:xfrm>
            <a:off x="8658713" y="2072503"/>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cap="flat" w="4171">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4F0198AA-8BC6-4D30-BB6F-5AF02A22DF53}"/>
              </a:ext>
            </a:extLst>
          </p:cNvPr>
          <p:cNvSpPr>
            <a:spLocks noChangeAspect="1"/>
          </p:cNvSpPr>
          <p:nvPr/>
        </p:nvSpPr>
        <p:spPr>
          <a:xfrm>
            <a:off x="9103624" y="2162246"/>
            <a:ext cx="155149" cy="155448"/>
          </a:xfrm>
          <a:custGeom>
            <a:avLst/>
            <a:gdLst>
              <a:gd fmla="*/ 162854 w 325299" name="connsiteX0"/>
              <a:gd fmla="*/ 703 h 325926" name="connsiteY0"/>
              <a:gd fmla="*/ -110 w 325299" name="connsiteX1"/>
              <a:gd fmla="*/ 163666 h 325926" name="connsiteY1"/>
              <a:gd fmla="*/ -110 w 325299" name="connsiteX2"/>
              <a:gd fmla="*/ 171313 h 325926" name="connsiteY2"/>
              <a:gd fmla="*/ -110 w 325299" name="connsiteX3"/>
              <a:gd fmla="*/ 173736 h 325926" name="connsiteY3"/>
              <a:gd fmla="*/ 267 w 325299" name="connsiteX4"/>
              <a:gd fmla="*/ 178959 h 325926" name="connsiteY4"/>
              <a:gd fmla="*/ 559 w 325299" name="connsiteX5"/>
              <a:gd fmla="*/ 181676 h 325926" name="connsiteY5"/>
              <a:gd fmla="*/ 1186 w 325299" name="connsiteX6"/>
              <a:gd fmla="*/ 186648 h 325926" name="connsiteY6"/>
              <a:gd fmla="*/ 1562 w 325299" name="connsiteX7"/>
              <a:gd fmla="*/ 189281 h 325926" name="connsiteY7"/>
              <a:gd fmla="*/ 2648 w 325299" name="connsiteX8"/>
              <a:gd fmla="*/ 195256 h 325926" name="connsiteY8"/>
              <a:gd fmla="*/ 2899 w 325299" name="connsiteX9"/>
              <a:gd fmla="*/ 196718 h 325926" name="connsiteY9"/>
              <a:gd fmla="*/ 4487 w 325299" name="connsiteX10"/>
              <a:gd fmla="*/ 203529 h 325926" name="connsiteY10"/>
              <a:gd fmla="*/ 5281 w 325299" name="connsiteX11"/>
              <a:gd fmla="*/ 206413 h 325926" name="connsiteY11"/>
              <a:gd fmla="*/ 6451 w 325299" name="connsiteX12"/>
              <a:gd fmla="*/ 210591 h 325926" name="connsiteY12"/>
              <a:gd fmla="*/ 7453 w 325299" name="connsiteX13"/>
              <a:gd fmla="*/ 213767 h 325926" name="connsiteY13"/>
              <a:gd fmla="*/ 8707 w 325299" name="connsiteX14"/>
              <a:gd fmla="*/ 217486 h 325926" name="connsiteY14"/>
              <a:gd fmla="*/ 9877 w 325299" name="connsiteX15"/>
              <a:gd fmla="*/ 220745 h 325926" name="connsiteY15"/>
              <a:gd fmla="*/ 11298 w 325299" name="connsiteX16"/>
              <a:gd fmla="*/ 224380 h 325926" name="connsiteY16"/>
              <a:gd fmla="*/ 13679 w 325299" name="connsiteX17"/>
              <a:gd fmla="*/ 229938 h 325926" name="connsiteY17"/>
              <a:gd fmla="*/ 15226 w 325299" name="connsiteX18"/>
              <a:gd fmla="*/ 233364 h 325926" name="connsiteY18"/>
              <a:gd fmla="*/ 16981 w 325299" name="connsiteX19"/>
              <a:gd fmla="*/ 236958 h 325926" name="connsiteY19"/>
              <a:gd fmla="*/ 18401 w 325299" name="connsiteX20"/>
              <a:gd fmla="*/ 239632 h 325926" name="connsiteY20"/>
              <a:gd fmla="*/ 20365 w 325299" name="connsiteX21"/>
              <a:gd fmla="*/ 243267 h 325926" name="connsiteY21"/>
              <a:gd fmla="*/ 21786 w 325299" name="connsiteX22"/>
              <a:gd fmla="*/ 245733 h 325926" name="connsiteY22"/>
              <a:gd fmla="*/ 23959 w 325299" name="connsiteX23"/>
              <a:gd fmla="*/ 249368 h 325926" name="connsiteY23"/>
              <a:gd fmla="*/ 25296 w 325299" name="connsiteX24"/>
              <a:gd fmla="*/ 251457 h 325926" name="connsiteY24"/>
              <a:gd fmla="*/ 31188 w 325299" name="connsiteX25"/>
              <a:gd fmla="*/ 260065 h 325926" name="connsiteY25"/>
              <a:gd fmla="*/ 31188 w 325299" name="connsiteX26"/>
              <a:gd fmla="*/ 260065 h 325926" name="connsiteY26"/>
              <a:gd fmla="*/ 31188 w 325299" name="connsiteX27"/>
              <a:gd fmla="*/ 260065 h 325926" name="connsiteY27"/>
              <a:gd fmla="*/ 34907 w 325299" name="connsiteX28"/>
              <a:gd fmla="*/ 264870 h 325926" name="connsiteY28"/>
              <a:gd fmla="*/ 35742 w 325299" name="connsiteX29"/>
              <a:gd fmla="*/ 265957 h 325926" name="connsiteY29"/>
              <a:gd fmla="*/ 39419 w 325299" name="connsiteX30"/>
              <a:gd fmla="*/ 270135 h 325926" name="connsiteY30"/>
              <a:gd fmla="*/ 40548 w 325299" name="connsiteX31"/>
              <a:gd fmla="*/ 271431 h 325926" name="connsiteY31"/>
              <a:gd fmla="*/ 44350 w 325299" name="connsiteX32"/>
              <a:gd fmla="*/ 275609 h 325926" name="connsiteY32"/>
              <a:gd fmla="*/ 45604 w 325299" name="connsiteX33"/>
              <a:gd fmla="*/ 276905 h 325926" name="connsiteY33"/>
              <a:gd fmla="*/ 49573 w 325299" name="connsiteX34"/>
              <a:gd fmla="*/ 280832 h 325926" name="connsiteY34"/>
              <a:gd fmla="*/ 50827 w 325299" name="connsiteX35"/>
              <a:gd fmla="*/ 282044 h 325926" name="connsiteY35"/>
              <a:gd fmla="*/ 55005 w 325299" name="connsiteX36"/>
              <a:gd fmla="*/ 285888 h 325926" name="connsiteY36"/>
              <a:gd fmla="*/ 56134 w 325299" name="connsiteX37"/>
              <a:gd fmla="*/ 286891 h 325926" name="connsiteY37"/>
              <a:gd fmla="*/ 60688 w 325299" name="connsiteX38"/>
              <a:gd fmla="*/ 290652 h 325926" name="connsiteY38"/>
              <a:gd fmla="*/ 61649 w 325299" name="connsiteX39"/>
              <a:gd fmla="*/ 291404 h 325926" name="connsiteY39"/>
              <a:gd fmla="*/ 66622 w 325299" name="connsiteX40"/>
              <a:gd fmla="*/ 295207 h 325926" name="connsiteY40"/>
              <a:gd fmla="*/ 67248 w 325299" name="connsiteX41"/>
              <a:gd fmla="*/ 295624 h 325926" name="connsiteY41"/>
              <a:gd fmla="*/ 82333 w 325299" name="connsiteX42"/>
              <a:gd fmla="*/ 305319 h 325926" name="connsiteY42"/>
              <a:gd fmla="*/ 82793 w 325299" name="connsiteX43"/>
              <a:gd fmla="*/ 305319 h 325926" name="connsiteY43"/>
              <a:gd fmla="*/ 102933 w 325299" name="connsiteX44"/>
              <a:gd fmla="*/ 314888 h 325926" name="connsiteY44"/>
              <a:gd fmla="*/ 104145 w 325299" name="connsiteX45"/>
              <a:gd fmla="*/ 315389 h 325926" name="connsiteY45"/>
              <a:gd fmla="*/ 114675 w 325299" name="connsiteX46"/>
              <a:gd fmla="*/ 319024 h 325926" name="connsiteY46"/>
              <a:gd fmla="*/ 115009 w 325299" name="connsiteX47"/>
              <a:gd fmla="*/ 319024 h 325926" name="connsiteY47"/>
              <a:gd fmla="*/ 125038 w 325299" name="connsiteX48"/>
              <a:gd fmla="*/ 321699 h 325926" name="connsiteY48"/>
              <a:gd fmla="*/ 127127 w 325299" name="connsiteX49"/>
              <a:gd fmla="*/ 322200 h 325926" name="connsiteY49"/>
              <a:gd fmla="*/ 137824 w 325299" name="connsiteX50"/>
              <a:gd fmla="*/ 324206 h 325926" name="connsiteY50"/>
              <a:gd fmla="*/ 138409 w 325299" name="connsiteX51"/>
              <a:gd fmla="*/ 324206 h 325926" name="connsiteY51"/>
              <a:gd fmla="*/ 148563 w 325299" name="connsiteX52"/>
              <a:gd fmla="*/ 325334 h 325926" name="connsiteY52"/>
              <a:gd fmla="*/ 151279 w 325299" name="connsiteX53"/>
              <a:gd fmla="*/ 325334 h 325926" name="connsiteY53"/>
              <a:gd fmla="*/ 162227 w 325299" name="connsiteX54"/>
              <a:gd fmla="*/ 325752 h 325926" name="connsiteY54"/>
              <a:gd fmla="*/ 325190 w 325299" name="connsiteX55"/>
              <a:gd fmla="*/ 162789 h 325926" name="connsiteY55"/>
              <a:gd fmla="*/ 162227 w 325299" name="connsiteX56"/>
              <a:gd fmla="*/ -175 h 325926"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325926" w="325299">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cap="flat" w="4171">
            <a:noFill/>
            <a:prstDash val="solid"/>
            <a:miter/>
          </a:ln>
        </p:spPr>
        <p:txBody>
          <a:bodyPr anchor="ctr" rtlCol="0"/>
          <a:lstStyle/>
          <a:p>
            <a:endParaRPr lang="es-ES"/>
          </a:p>
        </p:txBody>
      </p:sp>
      <p:sp>
        <p:nvSpPr>
          <p:cNvPr id="59" name="TextBox 58">
            <a:extLst>
              <a:ext uri="{FF2B5EF4-FFF2-40B4-BE49-F238E27FC236}">
                <a16:creationId xmlns:a16="http://schemas.microsoft.com/office/drawing/2014/main" id="{7862B042-8D56-45B1-967F-65C37E9CD3BC}"/>
              </a:ext>
            </a:extLst>
          </p:cNvPr>
          <p:cNvSpPr txBox="1"/>
          <p:nvPr/>
        </p:nvSpPr>
        <p:spPr>
          <a:xfrm>
            <a:off x="9229948" y="4181283"/>
            <a:ext cx="554545" cy="1446550"/>
          </a:xfrm>
          <a:prstGeom prst="rect">
            <a:avLst/>
          </a:prstGeom>
          <a:noFill/>
        </p:spPr>
        <p:txBody>
          <a:bodyPr rtlCol="0" wrap="square">
            <a:spAutoFit/>
          </a:bodyPr>
          <a:lstStyle/>
          <a:p txid="278e4e933d68bb045197fc47a159c227">
            <a:pPr algn="ctr">
              <a:buClr>
                <a:srgbClr val="008CCF"/>
              </a:buClr>
            </a:pPr>
            <a:r>
              <a:rPr lang="es-ES" sz="8800">
                <a:solidFill>
                  <a:schemeClr val="tx2"/>
                </a:solidFill>
              </a:rPr>
              <a:t>.</a:t>
            </a:r>
          </a:p>
        </p:txBody>
      </p:sp>
      <p:sp>
        <p:nvSpPr>
          <p:cNvPr id="60" name="TextBox 59">
            <a:extLst>
              <a:ext uri="{FF2B5EF4-FFF2-40B4-BE49-F238E27FC236}">
                <a16:creationId xmlns:a16="http://schemas.microsoft.com/office/drawing/2014/main" id="{ADBDBBA4-1E06-4272-988C-9B9229EE8B5A}"/>
              </a:ext>
            </a:extLst>
          </p:cNvPr>
          <p:cNvSpPr txBox="1"/>
          <p:nvPr/>
        </p:nvSpPr>
        <p:spPr>
          <a:xfrm>
            <a:off x="4026439" y="693695"/>
            <a:ext cx="554545" cy="1446550"/>
          </a:xfrm>
          <a:prstGeom prst="rect">
            <a:avLst/>
          </a:prstGeom>
          <a:noFill/>
        </p:spPr>
        <p:txBody>
          <a:bodyPr rtlCol="0" wrap="square">
            <a:spAutoFit/>
          </a:bodyPr>
          <a:lstStyle/>
          <a:p txid="278e4e933d68bb045197fc47a159c227">
            <a:pPr algn="ctr">
              <a:buClr>
                <a:srgbClr val="008CCF"/>
              </a:buClr>
            </a:pPr>
            <a:r>
              <a:rPr lang="es-ES" sz="8800">
                <a:solidFill>
                  <a:schemeClr val="tx2"/>
                </a:solidFill>
              </a:rPr>
              <a:t>.</a:t>
            </a:r>
          </a:p>
        </p:txBody>
      </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advTm="11307" p14:dur="2000" spd="slow"/>
    </mc:Choice>
    <mc:Fallback xmlns="">
      <p:transition advTm="1130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ppt_x"/>
                                          </p:val>
                                        </p:tav>
                                        <p:tav tm="100000">
                                          <p:val>
                                            <p:strVal val="#ppt_x"/>
                                          </p:val>
                                        </p:tav>
                                      </p:tavLst>
                                    </p:anim>
                                    <p:anim calcmode="lin" valueType="num">
                                      <p:cBhvr additive="base">
                                        <p:cTn dur="500" fill="hold" id="8"/>
                                        <p:tgtEl>
                                          <p:spTgt spid="8"/>
                                        </p:tgtEl>
                                        <p:attrNameLst>
                                          <p:attrName>ppt_y</p:attrName>
                                        </p:attrNameLst>
                                      </p:cBhvr>
                                      <p:tavLst>
                                        <p:tav tm="0">
                                          <p:val>
                                            <p:strVal val="1+#ppt_h/2"/>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Ph="1" nodeType="afterEffect" presetClass="entr" presetID="53" presetSubtype="16">
                                  <p:stCondLst>
                                    <p:cond delay="0"/>
                                  </p:stCondLst>
                                  <p:endCondLst>
                                    <p:cond delay="0" evt="begin">
                                      <p:tn val="14"/>
                                    </p:cond>
                                  </p:endCondLst>
                                  <p:childTnLst>
                                    <p:set>
                                      <p:cBhvr>
                                        <p:cTn dur="1" fill="hold" id="15">
                                          <p:stCondLst>
                                            <p:cond delay="0"/>
                                          </p:stCondLst>
                                        </p:cTn>
                                        <p:tgtEl>
                                          <p:spTgt spid="14"/>
                                        </p:tgtEl>
                                        <p:attrNameLst>
                                          <p:attrName>style.visibility</p:attrName>
                                        </p:attrNameLst>
                                      </p:cBhvr>
                                      <p:to>
                                        <p:strVal val="visible"/>
                                      </p:to>
                                    </p:set>
                                    <p:anim calcmode="lin" valueType="num">
                                      <p:cBhvr>
                                        <p:cTn dur="500" fill="hold" id="16"/>
                                        <p:tgtEl>
                                          <p:spTgt spid="14"/>
                                        </p:tgtEl>
                                        <p:attrNameLst>
                                          <p:attrName>ppt_w</p:attrName>
                                        </p:attrNameLst>
                                      </p:cBhvr>
                                      <p:tavLst>
                                        <p:tav tm="0">
                                          <p:val>
                                            <p:fltVal val="0"/>
                                          </p:val>
                                        </p:tav>
                                        <p:tav tm="100000">
                                          <p:val>
                                            <p:strVal val="#ppt_w"/>
                                          </p:val>
                                        </p:tav>
                                      </p:tavLst>
                                    </p:anim>
                                    <p:anim calcmode="lin" valueType="num">
                                      <p:cBhvr>
                                        <p:cTn dur="500" fill="hold" id="17"/>
                                        <p:tgtEl>
                                          <p:spTgt spid="14"/>
                                        </p:tgtEl>
                                        <p:attrNameLst>
                                          <p:attrName>ppt_h</p:attrName>
                                        </p:attrNameLst>
                                      </p:cBhvr>
                                      <p:tavLst>
                                        <p:tav tm="0">
                                          <p:val>
                                            <p:fltVal val="0"/>
                                          </p:val>
                                        </p:tav>
                                        <p:tav tm="100000">
                                          <p:val>
                                            <p:strVal val="#ppt_h"/>
                                          </p:val>
                                        </p:tav>
                                      </p:tavLst>
                                    </p:anim>
                                    <p:animEffect filter="fade" transition="in">
                                      <p:cBhvr>
                                        <p:cTn dur="500" id="18"/>
                                        <p:tgtEl>
                                          <p:spTgt spid="14"/>
                                        </p:tgtEl>
                                      </p:cBhvr>
                                    </p:animEffect>
                                  </p:childTnLst>
                                </p:cTn>
                              </p:par>
                              <p:par>
                                <p:cTn fill="hold" grpId="0" id="19" nodeType="withEffect" presetClass="entr" presetID="53" presetSubtype="16">
                                  <p:stCondLst>
                                    <p:cond delay="0"/>
                                  </p:stCondLst>
                                  <p:childTnLst>
                                    <p:set>
                                      <p:cBhvr>
                                        <p:cTn dur="1" fill="hold" id="20">
                                          <p:stCondLst>
                                            <p:cond delay="0"/>
                                          </p:stCondLst>
                                        </p:cTn>
                                        <p:tgtEl>
                                          <p:spTgt spid="22"/>
                                        </p:tgtEl>
                                        <p:attrNameLst>
                                          <p:attrName>style.visibility</p:attrName>
                                        </p:attrNameLst>
                                      </p:cBhvr>
                                      <p:to>
                                        <p:strVal val="visible"/>
                                      </p:to>
                                    </p:set>
                                    <p:anim calcmode="lin" valueType="num">
                                      <p:cBhvr>
                                        <p:cTn dur="500" fill="hold" id="21"/>
                                        <p:tgtEl>
                                          <p:spTgt spid="22"/>
                                        </p:tgtEl>
                                        <p:attrNameLst>
                                          <p:attrName>ppt_w</p:attrName>
                                        </p:attrNameLst>
                                      </p:cBhvr>
                                      <p:tavLst>
                                        <p:tav tm="0">
                                          <p:val>
                                            <p:fltVal val="0"/>
                                          </p:val>
                                        </p:tav>
                                        <p:tav tm="100000">
                                          <p:val>
                                            <p:strVal val="#ppt_w"/>
                                          </p:val>
                                        </p:tav>
                                      </p:tavLst>
                                    </p:anim>
                                    <p:anim calcmode="lin" valueType="num">
                                      <p:cBhvr>
                                        <p:cTn dur="500" fill="hold" id="22"/>
                                        <p:tgtEl>
                                          <p:spTgt spid="22"/>
                                        </p:tgtEl>
                                        <p:attrNameLst>
                                          <p:attrName>ppt_h</p:attrName>
                                        </p:attrNameLst>
                                      </p:cBhvr>
                                      <p:tavLst>
                                        <p:tav tm="0">
                                          <p:val>
                                            <p:fltVal val="0"/>
                                          </p:val>
                                        </p:tav>
                                        <p:tav tm="100000">
                                          <p:val>
                                            <p:strVal val="#ppt_h"/>
                                          </p:val>
                                        </p:tav>
                                      </p:tavLst>
                                    </p:anim>
                                    <p:animEffect filter="fade" transition="in">
                                      <p:cBhvr>
                                        <p:cTn dur="500" id="23"/>
                                        <p:tgtEl>
                                          <p:spTgt spid="22"/>
                                        </p:tgtEl>
                                      </p:cBhvr>
                                    </p:animEffect>
                                  </p:childTnLst>
                                </p:cTn>
                              </p:par>
                              <p:par>
                                <p:cTn fill="hold" grpId="0" id="24" nodeType="withEffect" presetClass="entr" presetID="53" presetSubtype="16">
                                  <p:stCondLst>
                                    <p:cond delay="0"/>
                                  </p:stCondLst>
                                  <p:childTnLst>
                                    <p:set>
                                      <p:cBhvr>
                                        <p:cTn dur="1" fill="hold" id="25">
                                          <p:stCondLst>
                                            <p:cond delay="0"/>
                                          </p:stCondLst>
                                        </p:cTn>
                                        <p:tgtEl>
                                          <p:spTgt spid="23"/>
                                        </p:tgtEl>
                                        <p:attrNameLst>
                                          <p:attrName>style.visibility</p:attrName>
                                        </p:attrNameLst>
                                      </p:cBhvr>
                                      <p:to>
                                        <p:strVal val="visible"/>
                                      </p:to>
                                    </p:set>
                                    <p:anim calcmode="lin" valueType="num">
                                      <p:cBhvr>
                                        <p:cTn dur="500" fill="hold" id="26"/>
                                        <p:tgtEl>
                                          <p:spTgt spid="23"/>
                                        </p:tgtEl>
                                        <p:attrNameLst>
                                          <p:attrName>ppt_w</p:attrName>
                                        </p:attrNameLst>
                                      </p:cBhvr>
                                      <p:tavLst>
                                        <p:tav tm="0">
                                          <p:val>
                                            <p:fltVal val="0"/>
                                          </p:val>
                                        </p:tav>
                                        <p:tav tm="100000">
                                          <p:val>
                                            <p:strVal val="#ppt_w"/>
                                          </p:val>
                                        </p:tav>
                                      </p:tavLst>
                                    </p:anim>
                                    <p:anim calcmode="lin" valueType="num">
                                      <p:cBhvr>
                                        <p:cTn dur="500" fill="hold" id="27"/>
                                        <p:tgtEl>
                                          <p:spTgt spid="23"/>
                                        </p:tgtEl>
                                        <p:attrNameLst>
                                          <p:attrName>ppt_h</p:attrName>
                                        </p:attrNameLst>
                                      </p:cBhvr>
                                      <p:tavLst>
                                        <p:tav tm="0">
                                          <p:val>
                                            <p:fltVal val="0"/>
                                          </p:val>
                                        </p:tav>
                                        <p:tav tm="100000">
                                          <p:val>
                                            <p:strVal val="#ppt_h"/>
                                          </p:val>
                                        </p:tav>
                                      </p:tavLst>
                                    </p:anim>
                                    <p:animEffect filter="fade" transition="in">
                                      <p:cBhvr>
                                        <p:cTn dur="500" id="28"/>
                                        <p:tgtEl>
                                          <p:spTgt spid="23"/>
                                        </p:tgtEl>
                                      </p:cBhvr>
                                    </p:animEffect>
                                  </p:childTnLst>
                                </p:cTn>
                              </p:par>
                              <p:par>
                                <p:cTn fill="hold" grpId="0" id="29" nodeType="withEffect" presetClass="entr" presetID="53" presetSubtype="16">
                                  <p:stCondLst>
                                    <p:cond delay="0"/>
                                  </p:stCondLst>
                                  <p:childTnLst>
                                    <p:set>
                                      <p:cBhvr>
                                        <p:cTn dur="1" fill="hold" id="30">
                                          <p:stCondLst>
                                            <p:cond delay="0"/>
                                          </p:stCondLst>
                                        </p:cTn>
                                        <p:tgtEl>
                                          <p:spTgt spid="24"/>
                                        </p:tgtEl>
                                        <p:attrNameLst>
                                          <p:attrName>style.visibility</p:attrName>
                                        </p:attrNameLst>
                                      </p:cBhvr>
                                      <p:to>
                                        <p:strVal val="visible"/>
                                      </p:to>
                                    </p:set>
                                    <p:anim calcmode="lin" valueType="num">
                                      <p:cBhvr>
                                        <p:cTn dur="500" fill="hold" id="31"/>
                                        <p:tgtEl>
                                          <p:spTgt spid="24"/>
                                        </p:tgtEl>
                                        <p:attrNameLst>
                                          <p:attrName>ppt_w</p:attrName>
                                        </p:attrNameLst>
                                      </p:cBhvr>
                                      <p:tavLst>
                                        <p:tav tm="0">
                                          <p:val>
                                            <p:fltVal val="0"/>
                                          </p:val>
                                        </p:tav>
                                        <p:tav tm="100000">
                                          <p:val>
                                            <p:strVal val="#ppt_w"/>
                                          </p:val>
                                        </p:tav>
                                      </p:tavLst>
                                    </p:anim>
                                    <p:anim calcmode="lin" valueType="num">
                                      <p:cBhvr>
                                        <p:cTn dur="500" fill="hold" id="32"/>
                                        <p:tgtEl>
                                          <p:spTgt spid="24"/>
                                        </p:tgtEl>
                                        <p:attrNameLst>
                                          <p:attrName>ppt_h</p:attrName>
                                        </p:attrNameLst>
                                      </p:cBhvr>
                                      <p:tavLst>
                                        <p:tav tm="0">
                                          <p:val>
                                            <p:fltVal val="0"/>
                                          </p:val>
                                        </p:tav>
                                        <p:tav tm="100000">
                                          <p:val>
                                            <p:strVal val="#ppt_h"/>
                                          </p:val>
                                        </p:tav>
                                      </p:tavLst>
                                    </p:anim>
                                    <p:animEffect filter="fade" transition="in">
                                      <p:cBhvr>
                                        <p:cTn dur="500" id="33"/>
                                        <p:tgtEl>
                                          <p:spTgt spid="24"/>
                                        </p:tgtEl>
                                      </p:cBhvr>
                                    </p:animEffect>
                                  </p:childTnLst>
                                </p:cTn>
                              </p:par>
                              <p:par>
                                <p:cTn fill="hold" grpId="0" id="34" nodeType="withEffect" presetClass="entr" presetID="53" presetSubtype="16">
                                  <p:stCondLst>
                                    <p:cond delay="0"/>
                                  </p:stCondLst>
                                  <p:childTnLst>
                                    <p:set>
                                      <p:cBhvr>
                                        <p:cTn dur="1" fill="hold" id="35">
                                          <p:stCondLst>
                                            <p:cond delay="0"/>
                                          </p:stCondLst>
                                        </p:cTn>
                                        <p:tgtEl>
                                          <p:spTgt spid="25"/>
                                        </p:tgtEl>
                                        <p:attrNameLst>
                                          <p:attrName>style.visibility</p:attrName>
                                        </p:attrNameLst>
                                      </p:cBhvr>
                                      <p:to>
                                        <p:strVal val="visible"/>
                                      </p:to>
                                    </p:set>
                                    <p:anim calcmode="lin" valueType="num">
                                      <p:cBhvr>
                                        <p:cTn dur="500" fill="hold" id="36"/>
                                        <p:tgtEl>
                                          <p:spTgt spid="25"/>
                                        </p:tgtEl>
                                        <p:attrNameLst>
                                          <p:attrName>ppt_w</p:attrName>
                                        </p:attrNameLst>
                                      </p:cBhvr>
                                      <p:tavLst>
                                        <p:tav tm="0">
                                          <p:val>
                                            <p:fltVal val="0"/>
                                          </p:val>
                                        </p:tav>
                                        <p:tav tm="100000">
                                          <p:val>
                                            <p:strVal val="#ppt_w"/>
                                          </p:val>
                                        </p:tav>
                                      </p:tavLst>
                                    </p:anim>
                                    <p:anim calcmode="lin" valueType="num">
                                      <p:cBhvr>
                                        <p:cTn dur="500" fill="hold" id="37"/>
                                        <p:tgtEl>
                                          <p:spTgt spid="25"/>
                                        </p:tgtEl>
                                        <p:attrNameLst>
                                          <p:attrName>ppt_h</p:attrName>
                                        </p:attrNameLst>
                                      </p:cBhvr>
                                      <p:tavLst>
                                        <p:tav tm="0">
                                          <p:val>
                                            <p:fltVal val="0"/>
                                          </p:val>
                                        </p:tav>
                                        <p:tav tm="100000">
                                          <p:val>
                                            <p:strVal val="#ppt_h"/>
                                          </p:val>
                                        </p:tav>
                                      </p:tavLst>
                                    </p:anim>
                                    <p:animEffect filter="fade" transition="in">
                                      <p:cBhvr>
                                        <p:cTn dur="500" id="38"/>
                                        <p:tgtEl>
                                          <p:spTgt spid="25"/>
                                        </p:tgtEl>
                                      </p:cBhvr>
                                    </p:animEffect>
                                  </p:childTnLst>
                                </p:cTn>
                              </p:par>
                              <p:par>
                                <p:cTn fill="hold" grpId="0" id="39" nodeType="withEffect" presetClass="entr" presetID="53" presetSubtype="16">
                                  <p:stCondLst>
                                    <p:cond delay="0"/>
                                  </p:stCondLst>
                                  <p:childTnLst>
                                    <p:set>
                                      <p:cBhvr>
                                        <p:cTn dur="1" fill="hold" id="40">
                                          <p:stCondLst>
                                            <p:cond delay="0"/>
                                          </p:stCondLst>
                                        </p:cTn>
                                        <p:tgtEl>
                                          <p:spTgt spid="26"/>
                                        </p:tgtEl>
                                        <p:attrNameLst>
                                          <p:attrName>style.visibility</p:attrName>
                                        </p:attrNameLst>
                                      </p:cBhvr>
                                      <p:to>
                                        <p:strVal val="visible"/>
                                      </p:to>
                                    </p:set>
                                    <p:anim calcmode="lin" valueType="num">
                                      <p:cBhvr>
                                        <p:cTn dur="500" fill="hold" id="41"/>
                                        <p:tgtEl>
                                          <p:spTgt spid="26"/>
                                        </p:tgtEl>
                                        <p:attrNameLst>
                                          <p:attrName>ppt_w</p:attrName>
                                        </p:attrNameLst>
                                      </p:cBhvr>
                                      <p:tavLst>
                                        <p:tav tm="0">
                                          <p:val>
                                            <p:fltVal val="0"/>
                                          </p:val>
                                        </p:tav>
                                        <p:tav tm="100000">
                                          <p:val>
                                            <p:strVal val="#ppt_w"/>
                                          </p:val>
                                        </p:tav>
                                      </p:tavLst>
                                    </p:anim>
                                    <p:anim calcmode="lin" valueType="num">
                                      <p:cBhvr>
                                        <p:cTn dur="500" fill="hold" id="42"/>
                                        <p:tgtEl>
                                          <p:spTgt spid="26"/>
                                        </p:tgtEl>
                                        <p:attrNameLst>
                                          <p:attrName>ppt_h</p:attrName>
                                        </p:attrNameLst>
                                      </p:cBhvr>
                                      <p:tavLst>
                                        <p:tav tm="0">
                                          <p:val>
                                            <p:fltVal val="0"/>
                                          </p:val>
                                        </p:tav>
                                        <p:tav tm="100000">
                                          <p:val>
                                            <p:strVal val="#ppt_h"/>
                                          </p:val>
                                        </p:tav>
                                      </p:tavLst>
                                    </p:anim>
                                    <p:animEffect filter="fade" transition="in">
                                      <p:cBhvr>
                                        <p:cTn dur="500" id="43"/>
                                        <p:tgtEl>
                                          <p:spTgt spid="26"/>
                                        </p:tgtEl>
                                      </p:cBhvr>
                                    </p:animEffect>
                                  </p:childTnLst>
                                </p:cTn>
                              </p:par>
                              <p:par>
                                <p:cTn fill="hold" grpId="0" id="44" nodeType="withEffect" presetClass="entr" presetID="53" presetSubtype="16">
                                  <p:stCondLst>
                                    <p:cond delay="0"/>
                                  </p:stCondLst>
                                  <p:childTnLst>
                                    <p:set>
                                      <p:cBhvr>
                                        <p:cTn dur="1" fill="hold" id="45">
                                          <p:stCondLst>
                                            <p:cond delay="0"/>
                                          </p:stCondLst>
                                        </p:cTn>
                                        <p:tgtEl>
                                          <p:spTgt spid="38"/>
                                        </p:tgtEl>
                                        <p:attrNameLst>
                                          <p:attrName>style.visibility</p:attrName>
                                        </p:attrNameLst>
                                      </p:cBhvr>
                                      <p:to>
                                        <p:strVal val="visible"/>
                                      </p:to>
                                    </p:set>
                                    <p:anim calcmode="lin" valueType="num">
                                      <p:cBhvr>
                                        <p:cTn dur="500" fill="hold" id="46"/>
                                        <p:tgtEl>
                                          <p:spTgt spid="38"/>
                                        </p:tgtEl>
                                        <p:attrNameLst>
                                          <p:attrName>ppt_w</p:attrName>
                                        </p:attrNameLst>
                                      </p:cBhvr>
                                      <p:tavLst>
                                        <p:tav tm="0">
                                          <p:val>
                                            <p:fltVal val="0"/>
                                          </p:val>
                                        </p:tav>
                                        <p:tav tm="100000">
                                          <p:val>
                                            <p:strVal val="#ppt_w"/>
                                          </p:val>
                                        </p:tav>
                                      </p:tavLst>
                                    </p:anim>
                                    <p:anim calcmode="lin" valueType="num">
                                      <p:cBhvr>
                                        <p:cTn dur="500" fill="hold" id="47"/>
                                        <p:tgtEl>
                                          <p:spTgt spid="38"/>
                                        </p:tgtEl>
                                        <p:attrNameLst>
                                          <p:attrName>ppt_h</p:attrName>
                                        </p:attrNameLst>
                                      </p:cBhvr>
                                      <p:tavLst>
                                        <p:tav tm="0">
                                          <p:val>
                                            <p:fltVal val="0"/>
                                          </p:val>
                                        </p:tav>
                                        <p:tav tm="100000">
                                          <p:val>
                                            <p:strVal val="#ppt_h"/>
                                          </p:val>
                                        </p:tav>
                                      </p:tavLst>
                                    </p:anim>
                                    <p:animEffect filter="fade" transition="in">
                                      <p:cBhvr>
                                        <p:cTn dur="500" id="48"/>
                                        <p:tgtEl>
                                          <p:spTgt spid="38"/>
                                        </p:tgtEl>
                                      </p:cBhvr>
                                    </p:animEffect>
                                  </p:childTnLst>
                                </p:cTn>
                              </p:par>
                              <p:par>
                                <p:cTn fill="hold" grpId="0" id="49" nodeType="withEffect" presetClass="entr" presetID="53" presetSubtype="16">
                                  <p:stCondLst>
                                    <p:cond delay="0"/>
                                  </p:stCondLst>
                                  <p:childTnLst>
                                    <p:set>
                                      <p:cBhvr>
                                        <p:cTn dur="1" fill="hold" id="50">
                                          <p:stCondLst>
                                            <p:cond delay="0"/>
                                          </p:stCondLst>
                                        </p:cTn>
                                        <p:tgtEl>
                                          <p:spTgt spid="41"/>
                                        </p:tgtEl>
                                        <p:attrNameLst>
                                          <p:attrName>style.visibility</p:attrName>
                                        </p:attrNameLst>
                                      </p:cBhvr>
                                      <p:to>
                                        <p:strVal val="visible"/>
                                      </p:to>
                                    </p:set>
                                    <p:anim calcmode="lin" valueType="num">
                                      <p:cBhvr>
                                        <p:cTn dur="500" fill="hold" id="51"/>
                                        <p:tgtEl>
                                          <p:spTgt spid="41"/>
                                        </p:tgtEl>
                                        <p:attrNameLst>
                                          <p:attrName>ppt_w</p:attrName>
                                        </p:attrNameLst>
                                      </p:cBhvr>
                                      <p:tavLst>
                                        <p:tav tm="0">
                                          <p:val>
                                            <p:fltVal val="0"/>
                                          </p:val>
                                        </p:tav>
                                        <p:tav tm="100000">
                                          <p:val>
                                            <p:strVal val="#ppt_w"/>
                                          </p:val>
                                        </p:tav>
                                      </p:tavLst>
                                    </p:anim>
                                    <p:anim calcmode="lin" valueType="num">
                                      <p:cBhvr>
                                        <p:cTn dur="500" fill="hold" id="52"/>
                                        <p:tgtEl>
                                          <p:spTgt spid="41"/>
                                        </p:tgtEl>
                                        <p:attrNameLst>
                                          <p:attrName>ppt_h</p:attrName>
                                        </p:attrNameLst>
                                      </p:cBhvr>
                                      <p:tavLst>
                                        <p:tav tm="0">
                                          <p:val>
                                            <p:fltVal val="0"/>
                                          </p:val>
                                        </p:tav>
                                        <p:tav tm="100000">
                                          <p:val>
                                            <p:strVal val="#ppt_h"/>
                                          </p:val>
                                        </p:tav>
                                      </p:tavLst>
                                    </p:anim>
                                    <p:animEffect filter="fade" transition="in">
                                      <p:cBhvr>
                                        <p:cTn dur="500" id="53"/>
                                        <p:tgtEl>
                                          <p:spTgt spid="41"/>
                                        </p:tgtEl>
                                      </p:cBhvr>
                                    </p:animEffect>
                                  </p:childTnLst>
                                </p:cTn>
                              </p:par>
                              <p:par>
                                <p:cTn fill="hold" grpId="0" id="54" nodeType="withEffect" presetClass="entr" presetID="53" presetSubtype="16">
                                  <p:stCondLst>
                                    <p:cond delay="0"/>
                                  </p:stCondLst>
                                  <p:childTnLst>
                                    <p:set>
                                      <p:cBhvr>
                                        <p:cTn dur="1" fill="hold" id="55">
                                          <p:stCondLst>
                                            <p:cond delay="0"/>
                                          </p:stCondLst>
                                        </p:cTn>
                                        <p:tgtEl>
                                          <p:spTgt spid="42"/>
                                        </p:tgtEl>
                                        <p:attrNameLst>
                                          <p:attrName>style.visibility</p:attrName>
                                        </p:attrNameLst>
                                      </p:cBhvr>
                                      <p:to>
                                        <p:strVal val="visible"/>
                                      </p:to>
                                    </p:set>
                                    <p:anim calcmode="lin" valueType="num">
                                      <p:cBhvr>
                                        <p:cTn dur="500" fill="hold" id="56"/>
                                        <p:tgtEl>
                                          <p:spTgt spid="42"/>
                                        </p:tgtEl>
                                        <p:attrNameLst>
                                          <p:attrName>ppt_w</p:attrName>
                                        </p:attrNameLst>
                                      </p:cBhvr>
                                      <p:tavLst>
                                        <p:tav tm="0">
                                          <p:val>
                                            <p:fltVal val="0"/>
                                          </p:val>
                                        </p:tav>
                                        <p:tav tm="100000">
                                          <p:val>
                                            <p:strVal val="#ppt_w"/>
                                          </p:val>
                                        </p:tav>
                                      </p:tavLst>
                                    </p:anim>
                                    <p:anim calcmode="lin" valueType="num">
                                      <p:cBhvr>
                                        <p:cTn dur="500" fill="hold" id="57"/>
                                        <p:tgtEl>
                                          <p:spTgt spid="42"/>
                                        </p:tgtEl>
                                        <p:attrNameLst>
                                          <p:attrName>ppt_h</p:attrName>
                                        </p:attrNameLst>
                                      </p:cBhvr>
                                      <p:tavLst>
                                        <p:tav tm="0">
                                          <p:val>
                                            <p:fltVal val="0"/>
                                          </p:val>
                                        </p:tav>
                                        <p:tav tm="100000">
                                          <p:val>
                                            <p:strVal val="#ppt_h"/>
                                          </p:val>
                                        </p:tav>
                                      </p:tavLst>
                                    </p:anim>
                                    <p:animEffect filter="fade" transition="in">
                                      <p:cBhvr>
                                        <p:cTn dur="500" id="58"/>
                                        <p:tgtEl>
                                          <p:spTgt spid="42"/>
                                        </p:tgtEl>
                                      </p:cBhvr>
                                    </p:animEffect>
                                  </p:childTnLst>
                                </p:cTn>
                              </p:par>
                              <p:par>
                                <p:cTn fill="hold" grpId="0" id="59" nodeType="withEffect" presetClass="entr" presetID="53" presetSubtype="16">
                                  <p:stCondLst>
                                    <p:cond delay="0"/>
                                  </p:stCondLst>
                                  <p:childTnLst>
                                    <p:set>
                                      <p:cBhvr>
                                        <p:cTn dur="1" fill="hold" id="60">
                                          <p:stCondLst>
                                            <p:cond delay="0"/>
                                          </p:stCondLst>
                                        </p:cTn>
                                        <p:tgtEl>
                                          <p:spTgt spid="43"/>
                                        </p:tgtEl>
                                        <p:attrNameLst>
                                          <p:attrName>style.visibility</p:attrName>
                                        </p:attrNameLst>
                                      </p:cBhvr>
                                      <p:to>
                                        <p:strVal val="visible"/>
                                      </p:to>
                                    </p:set>
                                    <p:anim calcmode="lin" valueType="num">
                                      <p:cBhvr>
                                        <p:cTn dur="500" fill="hold" id="61"/>
                                        <p:tgtEl>
                                          <p:spTgt spid="43"/>
                                        </p:tgtEl>
                                        <p:attrNameLst>
                                          <p:attrName>ppt_w</p:attrName>
                                        </p:attrNameLst>
                                      </p:cBhvr>
                                      <p:tavLst>
                                        <p:tav tm="0">
                                          <p:val>
                                            <p:fltVal val="0"/>
                                          </p:val>
                                        </p:tav>
                                        <p:tav tm="100000">
                                          <p:val>
                                            <p:strVal val="#ppt_w"/>
                                          </p:val>
                                        </p:tav>
                                      </p:tavLst>
                                    </p:anim>
                                    <p:anim calcmode="lin" valueType="num">
                                      <p:cBhvr>
                                        <p:cTn dur="500" fill="hold" id="62"/>
                                        <p:tgtEl>
                                          <p:spTgt spid="43"/>
                                        </p:tgtEl>
                                        <p:attrNameLst>
                                          <p:attrName>ppt_h</p:attrName>
                                        </p:attrNameLst>
                                      </p:cBhvr>
                                      <p:tavLst>
                                        <p:tav tm="0">
                                          <p:val>
                                            <p:fltVal val="0"/>
                                          </p:val>
                                        </p:tav>
                                        <p:tav tm="100000">
                                          <p:val>
                                            <p:strVal val="#ppt_h"/>
                                          </p:val>
                                        </p:tav>
                                      </p:tavLst>
                                    </p:anim>
                                    <p:animEffect filter="fade" transition="in">
                                      <p:cBhvr>
                                        <p:cTn dur="500" id="63"/>
                                        <p:tgtEl>
                                          <p:spTgt spid="43"/>
                                        </p:tgtEl>
                                      </p:cBhvr>
                                    </p:animEffect>
                                  </p:childTnLst>
                                </p:cTn>
                              </p:par>
                              <p:par>
                                <p:cTn fill="hold" grpId="0" id="64" nodeType="withEffect" presetClass="entr" presetID="53" presetSubtype="16">
                                  <p:stCondLst>
                                    <p:cond delay="0"/>
                                  </p:stCondLst>
                                  <p:childTnLst>
                                    <p:set>
                                      <p:cBhvr>
                                        <p:cTn dur="1" fill="hold" id="65">
                                          <p:stCondLst>
                                            <p:cond delay="0"/>
                                          </p:stCondLst>
                                        </p:cTn>
                                        <p:tgtEl>
                                          <p:spTgt spid="44"/>
                                        </p:tgtEl>
                                        <p:attrNameLst>
                                          <p:attrName>style.visibility</p:attrName>
                                        </p:attrNameLst>
                                      </p:cBhvr>
                                      <p:to>
                                        <p:strVal val="visible"/>
                                      </p:to>
                                    </p:set>
                                    <p:anim calcmode="lin" valueType="num">
                                      <p:cBhvr>
                                        <p:cTn dur="500" fill="hold" id="66"/>
                                        <p:tgtEl>
                                          <p:spTgt spid="44"/>
                                        </p:tgtEl>
                                        <p:attrNameLst>
                                          <p:attrName>ppt_w</p:attrName>
                                        </p:attrNameLst>
                                      </p:cBhvr>
                                      <p:tavLst>
                                        <p:tav tm="0">
                                          <p:val>
                                            <p:fltVal val="0"/>
                                          </p:val>
                                        </p:tav>
                                        <p:tav tm="100000">
                                          <p:val>
                                            <p:strVal val="#ppt_w"/>
                                          </p:val>
                                        </p:tav>
                                      </p:tavLst>
                                    </p:anim>
                                    <p:anim calcmode="lin" valueType="num">
                                      <p:cBhvr>
                                        <p:cTn dur="500" fill="hold" id="67"/>
                                        <p:tgtEl>
                                          <p:spTgt spid="44"/>
                                        </p:tgtEl>
                                        <p:attrNameLst>
                                          <p:attrName>ppt_h</p:attrName>
                                        </p:attrNameLst>
                                      </p:cBhvr>
                                      <p:tavLst>
                                        <p:tav tm="0">
                                          <p:val>
                                            <p:fltVal val="0"/>
                                          </p:val>
                                        </p:tav>
                                        <p:tav tm="100000">
                                          <p:val>
                                            <p:strVal val="#ppt_h"/>
                                          </p:val>
                                        </p:tav>
                                      </p:tavLst>
                                    </p:anim>
                                    <p:animEffect filter="fade" transition="in">
                                      <p:cBhvr>
                                        <p:cTn dur="500" id="68"/>
                                        <p:tgtEl>
                                          <p:spTgt spid="44"/>
                                        </p:tgtEl>
                                      </p:cBhvr>
                                    </p:animEffect>
                                  </p:childTnLst>
                                </p:cTn>
                              </p:par>
                              <p:par>
                                <p:cTn fill="hold" grpId="0" id="69" nodeType="withEffect" presetClass="entr" presetID="53" presetSubtype="16">
                                  <p:stCondLst>
                                    <p:cond delay="0"/>
                                  </p:stCondLst>
                                  <p:childTnLst>
                                    <p:set>
                                      <p:cBhvr>
                                        <p:cTn dur="1" fill="hold" id="70">
                                          <p:stCondLst>
                                            <p:cond delay="0"/>
                                          </p:stCondLst>
                                        </p:cTn>
                                        <p:tgtEl>
                                          <p:spTgt spid="45"/>
                                        </p:tgtEl>
                                        <p:attrNameLst>
                                          <p:attrName>style.visibility</p:attrName>
                                        </p:attrNameLst>
                                      </p:cBhvr>
                                      <p:to>
                                        <p:strVal val="visible"/>
                                      </p:to>
                                    </p:set>
                                    <p:anim calcmode="lin" valueType="num">
                                      <p:cBhvr>
                                        <p:cTn dur="500" fill="hold" id="71"/>
                                        <p:tgtEl>
                                          <p:spTgt spid="45"/>
                                        </p:tgtEl>
                                        <p:attrNameLst>
                                          <p:attrName>ppt_w</p:attrName>
                                        </p:attrNameLst>
                                      </p:cBhvr>
                                      <p:tavLst>
                                        <p:tav tm="0">
                                          <p:val>
                                            <p:fltVal val="0"/>
                                          </p:val>
                                        </p:tav>
                                        <p:tav tm="100000">
                                          <p:val>
                                            <p:strVal val="#ppt_w"/>
                                          </p:val>
                                        </p:tav>
                                      </p:tavLst>
                                    </p:anim>
                                    <p:anim calcmode="lin" valueType="num">
                                      <p:cBhvr>
                                        <p:cTn dur="500" fill="hold" id="72"/>
                                        <p:tgtEl>
                                          <p:spTgt spid="45"/>
                                        </p:tgtEl>
                                        <p:attrNameLst>
                                          <p:attrName>ppt_h</p:attrName>
                                        </p:attrNameLst>
                                      </p:cBhvr>
                                      <p:tavLst>
                                        <p:tav tm="0">
                                          <p:val>
                                            <p:fltVal val="0"/>
                                          </p:val>
                                        </p:tav>
                                        <p:tav tm="100000">
                                          <p:val>
                                            <p:strVal val="#ppt_h"/>
                                          </p:val>
                                        </p:tav>
                                      </p:tavLst>
                                    </p:anim>
                                    <p:animEffect filter="fade" transition="in">
                                      <p:cBhvr>
                                        <p:cTn dur="500" id="73"/>
                                        <p:tgtEl>
                                          <p:spTgt spid="45"/>
                                        </p:tgtEl>
                                      </p:cBhvr>
                                    </p:animEffect>
                                  </p:childTnLst>
                                </p:cTn>
                              </p:par>
                              <p:par>
                                <p:cTn fill="hold" grpId="0" id="74" nodeType="withEffect" presetClass="entr" presetID="53" presetSubtype="16">
                                  <p:stCondLst>
                                    <p:cond delay="0"/>
                                  </p:stCondLst>
                                  <p:childTnLst>
                                    <p:set>
                                      <p:cBhvr>
                                        <p:cTn dur="1" fill="hold" id="75">
                                          <p:stCondLst>
                                            <p:cond delay="0"/>
                                          </p:stCondLst>
                                        </p:cTn>
                                        <p:tgtEl>
                                          <p:spTgt spid="46"/>
                                        </p:tgtEl>
                                        <p:attrNameLst>
                                          <p:attrName>style.visibility</p:attrName>
                                        </p:attrNameLst>
                                      </p:cBhvr>
                                      <p:to>
                                        <p:strVal val="visible"/>
                                      </p:to>
                                    </p:set>
                                    <p:anim calcmode="lin" valueType="num">
                                      <p:cBhvr>
                                        <p:cTn dur="500" fill="hold" id="76"/>
                                        <p:tgtEl>
                                          <p:spTgt spid="46"/>
                                        </p:tgtEl>
                                        <p:attrNameLst>
                                          <p:attrName>ppt_w</p:attrName>
                                        </p:attrNameLst>
                                      </p:cBhvr>
                                      <p:tavLst>
                                        <p:tav tm="0">
                                          <p:val>
                                            <p:fltVal val="0"/>
                                          </p:val>
                                        </p:tav>
                                        <p:tav tm="100000">
                                          <p:val>
                                            <p:strVal val="#ppt_w"/>
                                          </p:val>
                                        </p:tav>
                                      </p:tavLst>
                                    </p:anim>
                                    <p:anim calcmode="lin" valueType="num">
                                      <p:cBhvr>
                                        <p:cTn dur="500" fill="hold" id="77"/>
                                        <p:tgtEl>
                                          <p:spTgt spid="46"/>
                                        </p:tgtEl>
                                        <p:attrNameLst>
                                          <p:attrName>ppt_h</p:attrName>
                                        </p:attrNameLst>
                                      </p:cBhvr>
                                      <p:tavLst>
                                        <p:tav tm="0">
                                          <p:val>
                                            <p:fltVal val="0"/>
                                          </p:val>
                                        </p:tav>
                                        <p:tav tm="100000">
                                          <p:val>
                                            <p:strVal val="#ppt_h"/>
                                          </p:val>
                                        </p:tav>
                                      </p:tavLst>
                                    </p:anim>
                                    <p:animEffect filter="fade" transition="in">
                                      <p:cBhvr>
                                        <p:cTn dur="500" id="78"/>
                                        <p:tgtEl>
                                          <p:spTgt spid="46"/>
                                        </p:tgtEl>
                                      </p:cBhvr>
                                    </p:animEffect>
                                  </p:childTnLst>
                                </p:cTn>
                              </p:par>
                              <p:par>
                                <p:cTn fill="hold" grpId="0" id="79" nodeType="withEffect" presetClass="entr" presetID="53" presetSubtype="16">
                                  <p:stCondLst>
                                    <p:cond delay="0"/>
                                  </p:stCondLst>
                                  <p:childTnLst>
                                    <p:set>
                                      <p:cBhvr>
                                        <p:cTn dur="1" fill="hold" id="80">
                                          <p:stCondLst>
                                            <p:cond delay="0"/>
                                          </p:stCondLst>
                                        </p:cTn>
                                        <p:tgtEl>
                                          <p:spTgt spid="47"/>
                                        </p:tgtEl>
                                        <p:attrNameLst>
                                          <p:attrName>style.visibility</p:attrName>
                                        </p:attrNameLst>
                                      </p:cBhvr>
                                      <p:to>
                                        <p:strVal val="visible"/>
                                      </p:to>
                                    </p:set>
                                    <p:anim calcmode="lin" valueType="num">
                                      <p:cBhvr>
                                        <p:cTn dur="500" fill="hold" id="81"/>
                                        <p:tgtEl>
                                          <p:spTgt spid="47"/>
                                        </p:tgtEl>
                                        <p:attrNameLst>
                                          <p:attrName>ppt_w</p:attrName>
                                        </p:attrNameLst>
                                      </p:cBhvr>
                                      <p:tavLst>
                                        <p:tav tm="0">
                                          <p:val>
                                            <p:fltVal val="0"/>
                                          </p:val>
                                        </p:tav>
                                        <p:tav tm="100000">
                                          <p:val>
                                            <p:strVal val="#ppt_w"/>
                                          </p:val>
                                        </p:tav>
                                      </p:tavLst>
                                    </p:anim>
                                    <p:anim calcmode="lin" valueType="num">
                                      <p:cBhvr>
                                        <p:cTn dur="500" fill="hold" id="82"/>
                                        <p:tgtEl>
                                          <p:spTgt spid="47"/>
                                        </p:tgtEl>
                                        <p:attrNameLst>
                                          <p:attrName>ppt_h</p:attrName>
                                        </p:attrNameLst>
                                      </p:cBhvr>
                                      <p:tavLst>
                                        <p:tav tm="0">
                                          <p:val>
                                            <p:fltVal val="0"/>
                                          </p:val>
                                        </p:tav>
                                        <p:tav tm="100000">
                                          <p:val>
                                            <p:strVal val="#ppt_h"/>
                                          </p:val>
                                        </p:tav>
                                      </p:tavLst>
                                    </p:anim>
                                    <p:animEffect filter="fade" transition="in">
                                      <p:cBhvr>
                                        <p:cTn dur="500" id="83"/>
                                        <p:tgtEl>
                                          <p:spTgt spid="47"/>
                                        </p:tgtEl>
                                      </p:cBhvr>
                                    </p:animEffect>
                                  </p:childTnLst>
                                </p:cTn>
                              </p:par>
                              <p:par>
                                <p:cTn fill="hold" grpId="0" id="84" nodeType="withEffect" presetClass="entr" presetID="53" presetSubtype="16">
                                  <p:stCondLst>
                                    <p:cond delay="0"/>
                                  </p:stCondLst>
                                  <p:childTnLst>
                                    <p:set>
                                      <p:cBhvr>
                                        <p:cTn dur="1" fill="hold" id="85">
                                          <p:stCondLst>
                                            <p:cond delay="0"/>
                                          </p:stCondLst>
                                        </p:cTn>
                                        <p:tgtEl>
                                          <p:spTgt spid="48"/>
                                        </p:tgtEl>
                                        <p:attrNameLst>
                                          <p:attrName>style.visibility</p:attrName>
                                        </p:attrNameLst>
                                      </p:cBhvr>
                                      <p:to>
                                        <p:strVal val="visible"/>
                                      </p:to>
                                    </p:set>
                                    <p:anim calcmode="lin" valueType="num">
                                      <p:cBhvr>
                                        <p:cTn dur="500" fill="hold" id="86"/>
                                        <p:tgtEl>
                                          <p:spTgt spid="48"/>
                                        </p:tgtEl>
                                        <p:attrNameLst>
                                          <p:attrName>ppt_w</p:attrName>
                                        </p:attrNameLst>
                                      </p:cBhvr>
                                      <p:tavLst>
                                        <p:tav tm="0">
                                          <p:val>
                                            <p:fltVal val="0"/>
                                          </p:val>
                                        </p:tav>
                                        <p:tav tm="100000">
                                          <p:val>
                                            <p:strVal val="#ppt_w"/>
                                          </p:val>
                                        </p:tav>
                                      </p:tavLst>
                                    </p:anim>
                                    <p:anim calcmode="lin" valueType="num">
                                      <p:cBhvr>
                                        <p:cTn dur="500" fill="hold" id="87"/>
                                        <p:tgtEl>
                                          <p:spTgt spid="48"/>
                                        </p:tgtEl>
                                        <p:attrNameLst>
                                          <p:attrName>ppt_h</p:attrName>
                                        </p:attrNameLst>
                                      </p:cBhvr>
                                      <p:tavLst>
                                        <p:tav tm="0">
                                          <p:val>
                                            <p:fltVal val="0"/>
                                          </p:val>
                                        </p:tav>
                                        <p:tav tm="100000">
                                          <p:val>
                                            <p:strVal val="#ppt_h"/>
                                          </p:val>
                                        </p:tav>
                                      </p:tavLst>
                                    </p:anim>
                                    <p:animEffect filter="fade" transition="in">
                                      <p:cBhvr>
                                        <p:cTn dur="500" id="88"/>
                                        <p:tgtEl>
                                          <p:spTgt spid="48"/>
                                        </p:tgtEl>
                                      </p:cBhvr>
                                    </p:animEffect>
                                  </p:childTnLst>
                                </p:cTn>
                              </p:par>
                              <p:par>
                                <p:cTn fill="hold" grpId="0" id="89" nodeType="withEffect" presetClass="entr" presetID="53" presetSubtype="16">
                                  <p:stCondLst>
                                    <p:cond delay="0"/>
                                  </p:stCondLst>
                                  <p:childTnLst>
                                    <p:set>
                                      <p:cBhvr>
                                        <p:cTn dur="1" fill="hold" id="90">
                                          <p:stCondLst>
                                            <p:cond delay="0"/>
                                          </p:stCondLst>
                                        </p:cTn>
                                        <p:tgtEl>
                                          <p:spTgt spid="49"/>
                                        </p:tgtEl>
                                        <p:attrNameLst>
                                          <p:attrName>style.visibility</p:attrName>
                                        </p:attrNameLst>
                                      </p:cBhvr>
                                      <p:to>
                                        <p:strVal val="visible"/>
                                      </p:to>
                                    </p:set>
                                    <p:anim calcmode="lin" valueType="num">
                                      <p:cBhvr>
                                        <p:cTn dur="500" fill="hold" id="91"/>
                                        <p:tgtEl>
                                          <p:spTgt spid="49"/>
                                        </p:tgtEl>
                                        <p:attrNameLst>
                                          <p:attrName>ppt_w</p:attrName>
                                        </p:attrNameLst>
                                      </p:cBhvr>
                                      <p:tavLst>
                                        <p:tav tm="0">
                                          <p:val>
                                            <p:fltVal val="0"/>
                                          </p:val>
                                        </p:tav>
                                        <p:tav tm="100000">
                                          <p:val>
                                            <p:strVal val="#ppt_w"/>
                                          </p:val>
                                        </p:tav>
                                      </p:tavLst>
                                    </p:anim>
                                    <p:anim calcmode="lin" valueType="num">
                                      <p:cBhvr>
                                        <p:cTn dur="500" fill="hold" id="92"/>
                                        <p:tgtEl>
                                          <p:spTgt spid="49"/>
                                        </p:tgtEl>
                                        <p:attrNameLst>
                                          <p:attrName>ppt_h</p:attrName>
                                        </p:attrNameLst>
                                      </p:cBhvr>
                                      <p:tavLst>
                                        <p:tav tm="0">
                                          <p:val>
                                            <p:fltVal val="0"/>
                                          </p:val>
                                        </p:tav>
                                        <p:tav tm="100000">
                                          <p:val>
                                            <p:strVal val="#ppt_h"/>
                                          </p:val>
                                        </p:tav>
                                      </p:tavLst>
                                    </p:anim>
                                    <p:animEffect filter="fade" transition="in">
                                      <p:cBhvr>
                                        <p:cTn dur="500" id="93"/>
                                        <p:tgtEl>
                                          <p:spTgt spid="49"/>
                                        </p:tgtEl>
                                      </p:cBhvr>
                                    </p:animEffect>
                                  </p:childTnLst>
                                </p:cTn>
                              </p:par>
                              <p:par>
                                <p:cTn fill="hold" grpId="0" id="94" nodeType="withEffect" presetClass="entr" presetID="53" presetSubtype="16">
                                  <p:stCondLst>
                                    <p:cond delay="0"/>
                                  </p:stCondLst>
                                  <p:childTnLst>
                                    <p:set>
                                      <p:cBhvr>
                                        <p:cTn dur="1" fill="hold" id="95">
                                          <p:stCondLst>
                                            <p:cond delay="0"/>
                                          </p:stCondLst>
                                        </p:cTn>
                                        <p:tgtEl>
                                          <p:spTgt spid="50"/>
                                        </p:tgtEl>
                                        <p:attrNameLst>
                                          <p:attrName>style.visibility</p:attrName>
                                        </p:attrNameLst>
                                      </p:cBhvr>
                                      <p:to>
                                        <p:strVal val="visible"/>
                                      </p:to>
                                    </p:set>
                                    <p:anim calcmode="lin" valueType="num">
                                      <p:cBhvr>
                                        <p:cTn dur="500" fill="hold" id="96"/>
                                        <p:tgtEl>
                                          <p:spTgt spid="50"/>
                                        </p:tgtEl>
                                        <p:attrNameLst>
                                          <p:attrName>ppt_w</p:attrName>
                                        </p:attrNameLst>
                                      </p:cBhvr>
                                      <p:tavLst>
                                        <p:tav tm="0">
                                          <p:val>
                                            <p:fltVal val="0"/>
                                          </p:val>
                                        </p:tav>
                                        <p:tav tm="100000">
                                          <p:val>
                                            <p:strVal val="#ppt_w"/>
                                          </p:val>
                                        </p:tav>
                                      </p:tavLst>
                                    </p:anim>
                                    <p:anim calcmode="lin" valueType="num">
                                      <p:cBhvr>
                                        <p:cTn dur="500" fill="hold" id="97"/>
                                        <p:tgtEl>
                                          <p:spTgt spid="50"/>
                                        </p:tgtEl>
                                        <p:attrNameLst>
                                          <p:attrName>ppt_h</p:attrName>
                                        </p:attrNameLst>
                                      </p:cBhvr>
                                      <p:tavLst>
                                        <p:tav tm="0">
                                          <p:val>
                                            <p:fltVal val="0"/>
                                          </p:val>
                                        </p:tav>
                                        <p:tav tm="100000">
                                          <p:val>
                                            <p:strVal val="#ppt_h"/>
                                          </p:val>
                                        </p:tav>
                                      </p:tavLst>
                                    </p:anim>
                                    <p:animEffect filter="fade" transition="in">
                                      <p:cBhvr>
                                        <p:cTn dur="500" id="98"/>
                                        <p:tgtEl>
                                          <p:spTgt spid="50"/>
                                        </p:tgtEl>
                                      </p:cBhvr>
                                    </p:animEffect>
                                  </p:childTnLst>
                                </p:cTn>
                              </p:par>
                              <p:par>
                                <p:cTn fill="hold" grpId="0" id="99" nodeType="withEffect" presetClass="entr" presetID="53" presetSubtype="16">
                                  <p:stCondLst>
                                    <p:cond delay="0"/>
                                  </p:stCondLst>
                                  <p:childTnLst>
                                    <p:set>
                                      <p:cBhvr>
                                        <p:cTn dur="1" fill="hold" id="100">
                                          <p:stCondLst>
                                            <p:cond delay="0"/>
                                          </p:stCondLst>
                                        </p:cTn>
                                        <p:tgtEl>
                                          <p:spTgt spid="51"/>
                                        </p:tgtEl>
                                        <p:attrNameLst>
                                          <p:attrName>style.visibility</p:attrName>
                                        </p:attrNameLst>
                                      </p:cBhvr>
                                      <p:to>
                                        <p:strVal val="visible"/>
                                      </p:to>
                                    </p:set>
                                    <p:anim calcmode="lin" valueType="num">
                                      <p:cBhvr>
                                        <p:cTn dur="500" fill="hold" id="101"/>
                                        <p:tgtEl>
                                          <p:spTgt spid="51"/>
                                        </p:tgtEl>
                                        <p:attrNameLst>
                                          <p:attrName>ppt_w</p:attrName>
                                        </p:attrNameLst>
                                      </p:cBhvr>
                                      <p:tavLst>
                                        <p:tav tm="0">
                                          <p:val>
                                            <p:fltVal val="0"/>
                                          </p:val>
                                        </p:tav>
                                        <p:tav tm="100000">
                                          <p:val>
                                            <p:strVal val="#ppt_w"/>
                                          </p:val>
                                        </p:tav>
                                      </p:tavLst>
                                    </p:anim>
                                    <p:anim calcmode="lin" valueType="num">
                                      <p:cBhvr>
                                        <p:cTn dur="500" fill="hold" id="102"/>
                                        <p:tgtEl>
                                          <p:spTgt spid="51"/>
                                        </p:tgtEl>
                                        <p:attrNameLst>
                                          <p:attrName>ppt_h</p:attrName>
                                        </p:attrNameLst>
                                      </p:cBhvr>
                                      <p:tavLst>
                                        <p:tav tm="0">
                                          <p:val>
                                            <p:fltVal val="0"/>
                                          </p:val>
                                        </p:tav>
                                        <p:tav tm="100000">
                                          <p:val>
                                            <p:strVal val="#ppt_h"/>
                                          </p:val>
                                        </p:tav>
                                      </p:tavLst>
                                    </p:anim>
                                    <p:animEffect filter="fade" transition="in">
                                      <p:cBhvr>
                                        <p:cTn dur="500" id="103"/>
                                        <p:tgtEl>
                                          <p:spTgt spid="51"/>
                                        </p:tgtEl>
                                      </p:cBhvr>
                                    </p:animEffect>
                                  </p:childTnLst>
                                </p:cTn>
                              </p:par>
                              <p:par>
                                <p:cTn fill="hold" grpId="0" id="104" nodeType="withEffect" presetClass="entr" presetID="53" presetSubtype="16">
                                  <p:stCondLst>
                                    <p:cond delay="0"/>
                                  </p:stCondLst>
                                  <p:childTnLst>
                                    <p:set>
                                      <p:cBhvr>
                                        <p:cTn dur="1" fill="hold" id="105">
                                          <p:stCondLst>
                                            <p:cond delay="0"/>
                                          </p:stCondLst>
                                        </p:cTn>
                                        <p:tgtEl>
                                          <p:spTgt spid="52"/>
                                        </p:tgtEl>
                                        <p:attrNameLst>
                                          <p:attrName>style.visibility</p:attrName>
                                        </p:attrNameLst>
                                      </p:cBhvr>
                                      <p:to>
                                        <p:strVal val="visible"/>
                                      </p:to>
                                    </p:set>
                                    <p:anim calcmode="lin" valueType="num">
                                      <p:cBhvr>
                                        <p:cTn dur="500" fill="hold" id="106"/>
                                        <p:tgtEl>
                                          <p:spTgt spid="52"/>
                                        </p:tgtEl>
                                        <p:attrNameLst>
                                          <p:attrName>ppt_w</p:attrName>
                                        </p:attrNameLst>
                                      </p:cBhvr>
                                      <p:tavLst>
                                        <p:tav tm="0">
                                          <p:val>
                                            <p:fltVal val="0"/>
                                          </p:val>
                                        </p:tav>
                                        <p:tav tm="100000">
                                          <p:val>
                                            <p:strVal val="#ppt_w"/>
                                          </p:val>
                                        </p:tav>
                                      </p:tavLst>
                                    </p:anim>
                                    <p:anim calcmode="lin" valueType="num">
                                      <p:cBhvr>
                                        <p:cTn dur="500" fill="hold" id="107"/>
                                        <p:tgtEl>
                                          <p:spTgt spid="52"/>
                                        </p:tgtEl>
                                        <p:attrNameLst>
                                          <p:attrName>ppt_h</p:attrName>
                                        </p:attrNameLst>
                                      </p:cBhvr>
                                      <p:tavLst>
                                        <p:tav tm="0">
                                          <p:val>
                                            <p:fltVal val="0"/>
                                          </p:val>
                                        </p:tav>
                                        <p:tav tm="100000">
                                          <p:val>
                                            <p:strVal val="#ppt_h"/>
                                          </p:val>
                                        </p:tav>
                                      </p:tavLst>
                                    </p:anim>
                                    <p:animEffect filter="fade" transition="in">
                                      <p:cBhvr>
                                        <p:cTn dur="500" id="108"/>
                                        <p:tgtEl>
                                          <p:spTgt spid="52"/>
                                        </p:tgtEl>
                                      </p:cBhvr>
                                    </p:animEffect>
                                  </p:childTnLst>
                                </p:cTn>
                              </p:par>
                              <p:par>
                                <p:cTn fill="hold" grpId="0" id="109" nodeType="withEffect" presetClass="entr" presetID="53" presetSubtype="16">
                                  <p:stCondLst>
                                    <p:cond delay="0"/>
                                  </p:stCondLst>
                                  <p:childTnLst>
                                    <p:set>
                                      <p:cBhvr>
                                        <p:cTn dur="1" fill="hold" id="110">
                                          <p:stCondLst>
                                            <p:cond delay="0"/>
                                          </p:stCondLst>
                                        </p:cTn>
                                        <p:tgtEl>
                                          <p:spTgt spid="53"/>
                                        </p:tgtEl>
                                        <p:attrNameLst>
                                          <p:attrName>style.visibility</p:attrName>
                                        </p:attrNameLst>
                                      </p:cBhvr>
                                      <p:to>
                                        <p:strVal val="visible"/>
                                      </p:to>
                                    </p:set>
                                    <p:anim calcmode="lin" valueType="num">
                                      <p:cBhvr>
                                        <p:cTn dur="500" fill="hold" id="111"/>
                                        <p:tgtEl>
                                          <p:spTgt spid="53"/>
                                        </p:tgtEl>
                                        <p:attrNameLst>
                                          <p:attrName>ppt_w</p:attrName>
                                        </p:attrNameLst>
                                      </p:cBhvr>
                                      <p:tavLst>
                                        <p:tav tm="0">
                                          <p:val>
                                            <p:fltVal val="0"/>
                                          </p:val>
                                        </p:tav>
                                        <p:tav tm="100000">
                                          <p:val>
                                            <p:strVal val="#ppt_w"/>
                                          </p:val>
                                        </p:tav>
                                      </p:tavLst>
                                    </p:anim>
                                    <p:anim calcmode="lin" valueType="num">
                                      <p:cBhvr>
                                        <p:cTn dur="500" fill="hold" id="112"/>
                                        <p:tgtEl>
                                          <p:spTgt spid="53"/>
                                        </p:tgtEl>
                                        <p:attrNameLst>
                                          <p:attrName>ppt_h</p:attrName>
                                        </p:attrNameLst>
                                      </p:cBhvr>
                                      <p:tavLst>
                                        <p:tav tm="0">
                                          <p:val>
                                            <p:fltVal val="0"/>
                                          </p:val>
                                        </p:tav>
                                        <p:tav tm="100000">
                                          <p:val>
                                            <p:strVal val="#ppt_h"/>
                                          </p:val>
                                        </p:tav>
                                      </p:tavLst>
                                    </p:anim>
                                    <p:animEffect filter="fade" transition="in">
                                      <p:cBhvr>
                                        <p:cTn dur="500" id="113"/>
                                        <p:tgtEl>
                                          <p:spTgt spid="53"/>
                                        </p:tgtEl>
                                      </p:cBhvr>
                                    </p:animEffect>
                                  </p:childTnLst>
                                </p:cTn>
                              </p:par>
                              <p:par>
                                <p:cTn fill="hold" grpId="0" id="114" nodeType="withEffect" presetClass="entr" presetID="53" presetSubtype="16">
                                  <p:stCondLst>
                                    <p:cond delay="0"/>
                                  </p:stCondLst>
                                  <p:childTnLst>
                                    <p:set>
                                      <p:cBhvr>
                                        <p:cTn dur="1" fill="hold" id="115">
                                          <p:stCondLst>
                                            <p:cond delay="0"/>
                                          </p:stCondLst>
                                        </p:cTn>
                                        <p:tgtEl>
                                          <p:spTgt spid="54"/>
                                        </p:tgtEl>
                                        <p:attrNameLst>
                                          <p:attrName>style.visibility</p:attrName>
                                        </p:attrNameLst>
                                      </p:cBhvr>
                                      <p:to>
                                        <p:strVal val="visible"/>
                                      </p:to>
                                    </p:set>
                                    <p:anim calcmode="lin" valueType="num">
                                      <p:cBhvr>
                                        <p:cTn dur="500" fill="hold" id="116"/>
                                        <p:tgtEl>
                                          <p:spTgt spid="54"/>
                                        </p:tgtEl>
                                        <p:attrNameLst>
                                          <p:attrName>ppt_w</p:attrName>
                                        </p:attrNameLst>
                                      </p:cBhvr>
                                      <p:tavLst>
                                        <p:tav tm="0">
                                          <p:val>
                                            <p:fltVal val="0"/>
                                          </p:val>
                                        </p:tav>
                                        <p:tav tm="100000">
                                          <p:val>
                                            <p:strVal val="#ppt_w"/>
                                          </p:val>
                                        </p:tav>
                                      </p:tavLst>
                                    </p:anim>
                                    <p:anim calcmode="lin" valueType="num">
                                      <p:cBhvr>
                                        <p:cTn dur="500" fill="hold" id="117"/>
                                        <p:tgtEl>
                                          <p:spTgt spid="54"/>
                                        </p:tgtEl>
                                        <p:attrNameLst>
                                          <p:attrName>ppt_h</p:attrName>
                                        </p:attrNameLst>
                                      </p:cBhvr>
                                      <p:tavLst>
                                        <p:tav tm="0">
                                          <p:val>
                                            <p:fltVal val="0"/>
                                          </p:val>
                                        </p:tav>
                                        <p:tav tm="100000">
                                          <p:val>
                                            <p:strVal val="#ppt_h"/>
                                          </p:val>
                                        </p:tav>
                                      </p:tavLst>
                                    </p:anim>
                                    <p:animEffect filter="fade" transition="in">
                                      <p:cBhvr>
                                        <p:cTn dur="500" id="118"/>
                                        <p:tgtEl>
                                          <p:spTgt spid="54"/>
                                        </p:tgtEl>
                                      </p:cBhvr>
                                    </p:animEffect>
                                  </p:childTnLst>
                                </p:cTn>
                              </p:par>
                              <p:par>
                                <p:cTn fill="hold" grpId="0" id="119" nodeType="withEffect" presetClass="entr" presetID="53" presetSubtype="16">
                                  <p:stCondLst>
                                    <p:cond delay="0"/>
                                  </p:stCondLst>
                                  <p:childTnLst>
                                    <p:set>
                                      <p:cBhvr>
                                        <p:cTn dur="1" fill="hold" id="120">
                                          <p:stCondLst>
                                            <p:cond delay="0"/>
                                          </p:stCondLst>
                                        </p:cTn>
                                        <p:tgtEl>
                                          <p:spTgt spid="55"/>
                                        </p:tgtEl>
                                        <p:attrNameLst>
                                          <p:attrName>style.visibility</p:attrName>
                                        </p:attrNameLst>
                                      </p:cBhvr>
                                      <p:to>
                                        <p:strVal val="visible"/>
                                      </p:to>
                                    </p:set>
                                    <p:anim calcmode="lin" valueType="num">
                                      <p:cBhvr>
                                        <p:cTn dur="500" fill="hold" id="121"/>
                                        <p:tgtEl>
                                          <p:spTgt spid="55"/>
                                        </p:tgtEl>
                                        <p:attrNameLst>
                                          <p:attrName>ppt_w</p:attrName>
                                        </p:attrNameLst>
                                      </p:cBhvr>
                                      <p:tavLst>
                                        <p:tav tm="0">
                                          <p:val>
                                            <p:fltVal val="0"/>
                                          </p:val>
                                        </p:tav>
                                        <p:tav tm="100000">
                                          <p:val>
                                            <p:strVal val="#ppt_w"/>
                                          </p:val>
                                        </p:tav>
                                      </p:tavLst>
                                    </p:anim>
                                    <p:anim calcmode="lin" valueType="num">
                                      <p:cBhvr>
                                        <p:cTn dur="500" fill="hold" id="122"/>
                                        <p:tgtEl>
                                          <p:spTgt spid="55"/>
                                        </p:tgtEl>
                                        <p:attrNameLst>
                                          <p:attrName>ppt_h</p:attrName>
                                        </p:attrNameLst>
                                      </p:cBhvr>
                                      <p:tavLst>
                                        <p:tav tm="0">
                                          <p:val>
                                            <p:fltVal val="0"/>
                                          </p:val>
                                        </p:tav>
                                        <p:tav tm="100000">
                                          <p:val>
                                            <p:strVal val="#ppt_h"/>
                                          </p:val>
                                        </p:tav>
                                      </p:tavLst>
                                    </p:anim>
                                    <p:animEffect filter="fade" transition="in">
                                      <p:cBhvr>
                                        <p:cTn dur="500" id="123"/>
                                        <p:tgtEl>
                                          <p:spTgt spid="55"/>
                                        </p:tgtEl>
                                      </p:cBhvr>
                                    </p:animEffect>
                                  </p:childTnLst>
                                </p:cTn>
                              </p:par>
                              <p:par>
                                <p:cTn fill="hold" grpId="0" id="124" nodeType="withEffect" presetClass="entr" presetID="53" presetSubtype="16">
                                  <p:stCondLst>
                                    <p:cond delay="0"/>
                                  </p:stCondLst>
                                  <p:childTnLst>
                                    <p:set>
                                      <p:cBhvr>
                                        <p:cTn dur="1" fill="hold" id="125">
                                          <p:stCondLst>
                                            <p:cond delay="0"/>
                                          </p:stCondLst>
                                        </p:cTn>
                                        <p:tgtEl>
                                          <p:spTgt spid="56"/>
                                        </p:tgtEl>
                                        <p:attrNameLst>
                                          <p:attrName>style.visibility</p:attrName>
                                        </p:attrNameLst>
                                      </p:cBhvr>
                                      <p:to>
                                        <p:strVal val="visible"/>
                                      </p:to>
                                    </p:set>
                                    <p:anim calcmode="lin" valueType="num">
                                      <p:cBhvr>
                                        <p:cTn dur="500" fill="hold" id="126"/>
                                        <p:tgtEl>
                                          <p:spTgt spid="56"/>
                                        </p:tgtEl>
                                        <p:attrNameLst>
                                          <p:attrName>ppt_w</p:attrName>
                                        </p:attrNameLst>
                                      </p:cBhvr>
                                      <p:tavLst>
                                        <p:tav tm="0">
                                          <p:val>
                                            <p:fltVal val="0"/>
                                          </p:val>
                                        </p:tav>
                                        <p:tav tm="100000">
                                          <p:val>
                                            <p:strVal val="#ppt_w"/>
                                          </p:val>
                                        </p:tav>
                                      </p:tavLst>
                                    </p:anim>
                                    <p:anim calcmode="lin" valueType="num">
                                      <p:cBhvr>
                                        <p:cTn dur="500" fill="hold" id="127"/>
                                        <p:tgtEl>
                                          <p:spTgt spid="56"/>
                                        </p:tgtEl>
                                        <p:attrNameLst>
                                          <p:attrName>ppt_h</p:attrName>
                                        </p:attrNameLst>
                                      </p:cBhvr>
                                      <p:tavLst>
                                        <p:tav tm="0">
                                          <p:val>
                                            <p:fltVal val="0"/>
                                          </p:val>
                                        </p:tav>
                                        <p:tav tm="100000">
                                          <p:val>
                                            <p:strVal val="#ppt_h"/>
                                          </p:val>
                                        </p:tav>
                                      </p:tavLst>
                                    </p:anim>
                                    <p:animEffect filter="fade" transition="in">
                                      <p:cBhvr>
                                        <p:cTn dur="500" id="128"/>
                                        <p:tgtEl>
                                          <p:spTgt spid="56"/>
                                        </p:tgtEl>
                                      </p:cBhvr>
                                    </p:animEffect>
                                  </p:childTnLst>
                                </p:cTn>
                              </p:par>
                            </p:childTnLst>
                          </p:cTn>
                        </p:par>
                      </p:childTnLst>
                    </p:cTn>
                  </p:par>
                  <p:par>
                    <p:cTn fill="hold" id="129">
                      <p:stCondLst>
                        <p:cond delay="indefinite"/>
                      </p:stCondLst>
                      <p:childTnLst>
                        <p:par>
                          <p:cTn fill="hold" id="130">
                            <p:stCondLst>
                              <p:cond delay="0"/>
                            </p:stCondLst>
                            <p:childTnLst>
                              <p:par>
                                <p:cTn fill="hold" grpId="0" id="131" nodeType="clickEffect" presetClass="entr" presetID="42" presetSubtype="0">
                                  <p:stCondLst>
                                    <p:cond delay="0"/>
                                  </p:stCondLst>
                                  <p:childTnLst>
                                    <p:set>
                                      <p:cBhvr>
                                        <p:cTn dur="1" fill="hold" id="132">
                                          <p:stCondLst>
                                            <p:cond delay="0"/>
                                          </p:stCondLst>
                                        </p:cTn>
                                        <p:tgtEl>
                                          <p:spTgt spid="39"/>
                                        </p:tgtEl>
                                        <p:attrNameLst>
                                          <p:attrName>style.visibility</p:attrName>
                                        </p:attrNameLst>
                                      </p:cBhvr>
                                      <p:to>
                                        <p:strVal val="visible"/>
                                      </p:to>
                                    </p:set>
                                    <p:animEffect filter="fade" transition="in">
                                      <p:cBhvr>
                                        <p:cTn dur="350" id="133"/>
                                        <p:tgtEl>
                                          <p:spTgt spid="39"/>
                                        </p:tgtEl>
                                      </p:cBhvr>
                                    </p:animEffect>
                                    <p:anim calcmode="lin" valueType="num">
                                      <p:cBhvr>
                                        <p:cTn dur="350" fill="hold" id="134"/>
                                        <p:tgtEl>
                                          <p:spTgt spid="39"/>
                                        </p:tgtEl>
                                        <p:attrNameLst>
                                          <p:attrName>ppt_x</p:attrName>
                                        </p:attrNameLst>
                                      </p:cBhvr>
                                      <p:tavLst>
                                        <p:tav tm="0">
                                          <p:val>
                                            <p:strVal val="#ppt_x"/>
                                          </p:val>
                                        </p:tav>
                                        <p:tav tm="100000">
                                          <p:val>
                                            <p:strVal val="#ppt_x"/>
                                          </p:val>
                                        </p:tav>
                                      </p:tavLst>
                                    </p:anim>
                                    <p:anim calcmode="lin" valueType="num">
                                      <p:cBhvr>
                                        <p:cTn dur="350" fill="hold" id="135"/>
                                        <p:tgtEl>
                                          <p:spTgt spid="39"/>
                                        </p:tgtEl>
                                        <p:attrNameLst>
                                          <p:attrName>ppt_y</p:attrName>
                                        </p:attrNameLst>
                                      </p:cBhvr>
                                      <p:tavLst>
                                        <p:tav tm="0">
                                          <p:val>
                                            <p:strVal val="#ppt_y+.1"/>
                                          </p:val>
                                        </p:tav>
                                        <p:tav tm="100000">
                                          <p:val>
                                            <p:strVal val="#ppt_y"/>
                                          </p:val>
                                        </p:tav>
                                      </p:tavLst>
                                    </p:anim>
                                  </p:childTnLst>
                                </p:cTn>
                              </p:par>
                            </p:childTnLst>
                          </p:cTn>
                        </p:par>
                      </p:childTnLst>
                    </p:cTn>
                  </p:par>
                  <p:par>
                    <p:cTn fill="hold" id="136">
                      <p:stCondLst>
                        <p:cond delay="indefinite"/>
                      </p:stCondLst>
                      <p:childTnLst>
                        <p:par>
                          <p:cTn fill="hold" id="137">
                            <p:stCondLst>
                              <p:cond delay="0"/>
                            </p:stCondLst>
                            <p:childTnLst>
                              <p:par>
                                <p:cTn fill="hold" grpId="0" id="138" nodeType="clickEffect" presetClass="entr" presetID="47" presetSubtype="0">
                                  <p:stCondLst>
                                    <p:cond delay="0"/>
                                  </p:stCondLst>
                                  <p:childTnLst>
                                    <p:set>
                                      <p:cBhvr>
                                        <p:cTn dur="1" fill="hold" id="139">
                                          <p:stCondLst>
                                            <p:cond delay="0"/>
                                          </p:stCondLst>
                                        </p:cTn>
                                        <p:tgtEl>
                                          <p:spTgt spid="40"/>
                                        </p:tgtEl>
                                        <p:attrNameLst>
                                          <p:attrName>style.visibility</p:attrName>
                                        </p:attrNameLst>
                                      </p:cBhvr>
                                      <p:to>
                                        <p:strVal val="visible"/>
                                      </p:to>
                                    </p:set>
                                    <p:animEffect filter="fade" transition="in">
                                      <p:cBhvr>
                                        <p:cTn dur="1000" id="140"/>
                                        <p:tgtEl>
                                          <p:spTgt spid="40"/>
                                        </p:tgtEl>
                                      </p:cBhvr>
                                    </p:animEffect>
                                    <p:anim calcmode="lin" valueType="num">
                                      <p:cBhvr>
                                        <p:cTn dur="1000" fill="hold" id="141"/>
                                        <p:tgtEl>
                                          <p:spTgt spid="40"/>
                                        </p:tgtEl>
                                        <p:attrNameLst>
                                          <p:attrName>ppt_x</p:attrName>
                                        </p:attrNameLst>
                                      </p:cBhvr>
                                      <p:tavLst>
                                        <p:tav tm="0">
                                          <p:val>
                                            <p:strVal val="#ppt_x"/>
                                          </p:val>
                                        </p:tav>
                                        <p:tav tm="100000">
                                          <p:val>
                                            <p:strVal val="#ppt_x"/>
                                          </p:val>
                                        </p:tav>
                                      </p:tavLst>
                                    </p:anim>
                                    <p:anim calcmode="lin" valueType="num">
                                      <p:cBhvr>
                                        <p:cTn dur="1000" fill="hold" id="142"/>
                                        <p:tgtEl>
                                          <p:spTgt spid="40"/>
                                        </p:tgtEl>
                                        <p:attrNameLst>
                                          <p:attrName>ppt_y</p:attrName>
                                        </p:attrNameLst>
                                      </p:cBhvr>
                                      <p:tavLst>
                                        <p:tav tm="0">
                                          <p:val>
                                            <p:strVal val="#ppt_y-.1"/>
                                          </p:val>
                                        </p:tav>
                                        <p:tav tm="100000">
                                          <p:val>
                                            <p:strVal val="#ppt_y"/>
                                          </p:val>
                                        </p:tav>
                                      </p:tavLst>
                                    </p:anim>
                                  </p:childTnLst>
                                </p:cTn>
                              </p:par>
                            </p:childTnLst>
                          </p:cTn>
                        </p:par>
                      </p:childTnLst>
                    </p:cTn>
                  </p:par>
                  <p:par>
                    <p:cTn fill="hold" id="143">
                      <p:stCondLst>
                        <p:cond delay="indefinite"/>
                      </p:stCondLst>
                      <p:childTnLst>
                        <p:par>
                          <p:cTn fill="hold" id="144">
                            <p:stCondLst>
                              <p:cond delay="0"/>
                            </p:stCondLst>
                            <p:childTnLst>
                              <p:par>
                                <p:cTn fill="hold" id="145" nodeType="clickEffect" presetClass="entr" presetID="22" presetSubtype="4">
                                  <p:stCondLst>
                                    <p:cond delay="0"/>
                                  </p:stCondLst>
                                  <p:childTnLst>
                                    <p:set>
                                      <p:cBhvr>
                                        <p:cTn dur="1" fill="hold" id="146">
                                          <p:stCondLst>
                                            <p:cond delay="0"/>
                                          </p:stCondLst>
                                        </p:cTn>
                                        <p:tgtEl>
                                          <p:spTgt spid="58"/>
                                        </p:tgtEl>
                                        <p:attrNameLst>
                                          <p:attrName>style.visibility</p:attrName>
                                        </p:attrNameLst>
                                      </p:cBhvr>
                                      <p:to>
                                        <p:strVal val="visible"/>
                                      </p:to>
                                    </p:set>
                                    <p:animEffect filter="wipe(down)" transition="in">
                                      <p:cBhvr>
                                        <p:cTn dur="500" id="147"/>
                                        <p:tgtEl>
                                          <p:spTgt spid="58"/>
                                        </p:tgtEl>
                                      </p:cBhvr>
                                    </p:animEffect>
                                  </p:childTnLst>
                                </p:cTn>
                              </p:par>
                            </p:childTnLst>
                          </p:cTn>
                        </p:par>
                      </p:childTnLst>
                    </p:cTn>
                  </p:par>
                  <p:par>
                    <p:cTn fill="hold" id="148">
                      <p:stCondLst>
                        <p:cond delay="indefinite"/>
                      </p:stCondLst>
                      <p:childTnLst>
                        <p:par>
                          <p:cTn fill="hold" id="149">
                            <p:stCondLst>
                              <p:cond delay="0"/>
                            </p:stCondLst>
                            <p:childTnLst>
                              <p:par>
                                <p:cTn fill="hold" grpId="0" id="150" nodeType="clickEffect" presetClass="entr" presetID="10" presetSubtype="0">
                                  <p:stCondLst>
                                    <p:cond delay="0"/>
                                  </p:stCondLst>
                                  <p:childTnLst>
                                    <p:set>
                                      <p:cBhvr>
                                        <p:cTn dur="1" fill="hold" id="151">
                                          <p:stCondLst>
                                            <p:cond delay="0"/>
                                          </p:stCondLst>
                                        </p:cTn>
                                        <p:tgtEl>
                                          <p:spTgt spid="59"/>
                                        </p:tgtEl>
                                        <p:attrNameLst>
                                          <p:attrName>style.visibility</p:attrName>
                                        </p:attrNameLst>
                                      </p:cBhvr>
                                      <p:to>
                                        <p:strVal val="visible"/>
                                      </p:to>
                                    </p:set>
                                    <p:animEffect filter="fade" transition="in">
                                      <p:cBhvr>
                                        <p:cTn dur="250" id="152"/>
                                        <p:tgtEl>
                                          <p:spTgt spid="59"/>
                                        </p:tgtEl>
                                      </p:cBhvr>
                                    </p:animEffect>
                                  </p:childTnLst>
                                </p:cTn>
                              </p:par>
                            </p:childTnLst>
                          </p:cTn>
                        </p:par>
                        <p:par>
                          <p:cTn fill="hold" id="153">
                            <p:stCondLst>
                              <p:cond delay="250"/>
                            </p:stCondLst>
                            <p:childTnLst>
                              <p:par>
                                <p:cTn fill="hold" grpId="0" id="154" nodeType="afterEffect" presetClass="entr" presetID="10" presetSubtype="0">
                                  <p:stCondLst>
                                    <p:cond delay="0"/>
                                  </p:stCondLst>
                                  <p:childTnLst>
                                    <p:set>
                                      <p:cBhvr>
                                        <p:cTn dur="1" fill="hold" id="155">
                                          <p:stCondLst>
                                            <p:cond delay="0"/>
                                          </p:stCondLst>
                                        </p:cTn>
                                        <p:tgtEl>
                                          <p:spTgt spid="60"/>
                                        </p:tgtEl>
                                        <p:attrNameLst>
                                          <p:attrName>style.visibility</p:attrName>
                                        </p:attrNameLst>
                                      </p:cBhvr>
                                      <p:to>
                                        <p:strVal val="visible"/>
                                      </p:to>
                                    </p:set>
                                    <p:animEffect filter="fade" transition="in">
                                      <p:cBhvr>
                                        <p:cTn dur="250" id="156"/>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4"/>
      <p:bldP animBg="1" grpId="0" spid="22"/>
      <p:bldP animBg="1" grpId="0" spid="23"/>
      <p:bldP animBg="1" grpId="0" spid="24"/>
      <p:bldP animBg="1" grpId="0" spid="25"/>
      <p:bldP animBg="1" grpId="0" spid="26"/>
      <p:bldP animBg="1" grpId="0" spid="38"/>
      <p:bldP animBg="1" grpId="0" spid="39"/>
      <p:bldP animBg="1" grpId="0" spid="40"/>
      <p:bldP animBg="1" grpId="0" spid="41"/>
      <p:bldP animBg="1" grpId="0" spid="42"/>
      <p:bldP animBg="1" grpId="0" spid="43"/>
      <p:bldP animBg="1" grpId="0" spid="44"/>
      <p:bldP animBg="1" grpId="0" spid="45"/>
      <p:bldP animBg="1" grpId="0" spid="46"/>
      <p:bldP animBg="1" grpId="0" spid="47"/>
      <p:bldP animBg="1" grpId="0" spid="48"/>
      <p:bldP animBg="1" grpId="0" spid="49"/>
      <p:bldP animBg="1" grpId="0" spid="50"/>
      <p:bldP animBg="1" grpId="0" spid="51"/>
      <p:bldP animBg="1" grpId="0" spid="52"/>
      <p:bldP animBg="1" grpId="0" spid="53"/>
      <p:bldP animBg="1" grpId="0" spid="54"/>
      <p:bldP animBg="1" grpId="0" spid="55"/>
      <p:bldP animBg="1" grpId="0" spid="56"/>
      <p:bldP grpId="0" spid="59"/>
      <p:bldP grpId="0" spid="6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CDC5B5B-6126-490F-B0E5-8A4C141B3B10}"/>
              </a:ext>
            </a:extLst>
          </p:cNvPr>
          <p:cNvSpPr/>
          <p:nvPr/>
        </p:nvSpPr>
        <p:spPr>
          <a:xfrm>
            <a:off x="4722884" y="2082575"/>
            <a:ext cx="2692847" cy="2692850"/>
          </a:xfrm>
          <a:custGeom>
            <a:avLst/>
            <a:gdLst>
              <a:gd fmla="*/ 104775 w 1187450" name="connsiteX0"/>
              <a:gd fmla="*/ 0 h 1187450" name="connsiteY0"/>
              <a:gd fmla="*/ 0 w 1187450" name="connsiteX1"/>
              <a:gd fmla="*/ 0 h 1187450" name="connsiteY1"/>
              <a:gd fmla="*/ 0 w 1187450" name="connsiteX2"/>
              <a:gd fmla="*/ 1187450 h 1187450" name="connsiteY2"/>
              <a:gd fmla="*/ 1187450 w 1187450" name="connsiteX3"/>
              <a:gd fmla="*/ 1187450 h 1187450" name="connsiteY3"/>
              <a:gd fmla="*/ 1187450 w 1187450" name="connsiteX4"/>
              <a:gd fmla="*/ 1082675 h 1187450" name="connsiteY4"/>
              <a:gd fmla="*/ 104775 w 1187450" name="connsiteX5"/>
              <a:gd fmla="*/ 1082675 h 1187450" name="connsiteY5"/>
              <a:gd fmla="*/ 104775 w 1187450" name="connsiteX6"/>
              <a:gd fmla="*/ 0 h 11874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87450" w="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cap="flat" w="17463">
            <a:noFill/>
            <a:prstDash val="solid"/>
            <a:miter/>
          </a:ln>
        </p:spPr>
        <p:txBody>
          <a:bodyPr anchor="ctr" rtlCol="0"/>
          <a:lstStyle/>
          <a:p>
            <a:endParaRPr dirty="0" lang="en-US">
              <a:solidFill>
                <a:schemeClr val="tx2"/>
              </a:solidFill>
            </a:endParaRPr>
          </a:p>
        </p:txBody>
      </p:sp>
      <p:sp>
        <p:nvSpPr>
          <p:cNvPr id="4" name="Freeform: Shape 3">
            <a:extLst>
              <a:ext uri="{FF2B5EF4-FFF2-40B4-BE49-F238E27FC236}">
                <a16:creationId xmlns:a16="http://schemas.microsoft.com/office/drawing/2014/main" id="{9B3D9992-E18D-4C95-B455-712D745453F8}"/>
              </a:ext>
            </a:extLst>
          </p:cNvPr>
          <p:cNvSpPr/>
          <p:nvPr/>
        </p:nvSpPr>
        <p:spPr>
          <a:xfrm>
            <a:off x="5049013" y="2567302"/>
            <a:ext cx="2122647" cy="1716195"/>
          </a:xfrm>
          <a:custGeom>
            <a:avLst/>
            <a:gdLst>
              <a:gd fmla="*/ 991783 w 1004792" name="connsiteX0"/>
              <a:gd fmla="*/ 707406 h 812390" name="connsiteY0"/>
              <a:gd fmla="*/ 735084 w 1004792" name="connsiteX1"/>
              <a:gd fmla="*/ 385258 h 812390" name="connsiteY1"/>
              <a:gd fmla="*/ 502396 w 1004792" name="connsiteX2"/>
              <a:gd fmla="*/ 0 h 812390" name="connsiteY2"/>
              <a:gd fmla="*/ 269621 w 1004792" name="connsiteX3"/>
              <a:gd fmla="*/ 385258 h 812390" name="connsiteY3"/>
              <a:gd fmla="*/ 13010 w 1004792" name="connsiteX4"/>
              <a:gd fmla="*/ 707406 h 812390" name="connsiteY4"/>
              <a:gd fmla="*/ 0 w 1004792" name="connsiteX5"/>
              <a:gd fmla="*/ 707074 h 812390" name="connsiteY5"/>
              <a:gd fmla="*/ 0 w 1004792" name="connsiteX6"/>
              <a:gd fmla="*/ 811849 h 812390" name="connsiteY6"/>
              <a:gd fmla="*/ 9290 w 1004792" name="connsiteX7"/>
              <a:gd fmla="*/ 812111 h 812390" name="connsiteY7"/>
              <a:gd fmla="*/ 25565 w 1004792" name="connsiteX8"/>
              <a:gd fmla="*/ 812391 h 812390" name="connsiteY8"/>
              <a:gd fmla="*/ 373942 w 1004792" name="connsiteX9"/>
              <a:gd fmla="*/ 395788 h 812390" name="connsiteY9"/>
              <a:gd fmla="*/ 502396 w 1004792" name="connsiteX10"/>
              <a:gd fmla="*/ 104775 h 812390" name="connsiteY10"/>
              <a:gd fmla="*/ 630850 w 1004792" name="connsiteX11"/>
              <a:gd fmla="*/ 395788 h 812390" name="connsiteY11"/>
              <a:gd fmla="*/ 995520 w 1004792" name="connsiteX12"/>
              <a:gd fmla="*/ 812111 h 812390" name="connsiteY12"/>
              <a:gd fmla="*/ 1004792 w 1004792" name="connsiteX13"/>
              <a:gd fmla="*/ 811849 h 812390" name="connsiteY13"/>
              <a:gd fmla="*/ 1004792 w 1004792" name="connsiteX14"/>
              <a:gd fmla="*/ 707074 h 812390" name="connsiteY14"/>
              <a:gd fmla="*/ 991783 w 1004792" name="connsiteX15"/>
              <a:gd fmla="*/ 707406 h 81239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812390" w="1004792">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cap="flat" w="17463">
            <a:noFill/>
            <a:prstDash val="solid"/>
            <a:miter/>
          </a:ln>
        </p:spPr>
        <p:txBody>
          <a:bodyPr anchor="ctr" rtlCol="0"/>
          <a:lstStyle/>
          <a:p>
            <a:endParaRPr dirty="0" lang="en-US"/>
          </a:p>
        </p:txBody>
      </p:sp>
      <p:sp>
        <p:nvSpPr>
          <p:cNvPr id="5" name="Oval 4">
            <a:extLst>
              <a:ext uri="{FF2B5EF4-FFF2-40B4-BE49-F238E27FC236}">
                <a16:creationId xmlns:a16="http://schemas.microsoft.com/office/drawing/2014/main" id="{2BA950CA-BD6B-4C9E-B960-FE1112555E40}"/>
              </a:ext>
            </a:extLst>
          </p:cNvPr>
          <p:cNvSpPr/>
          <p:nvPr/>
        </p:nvSpPr>
        <p:spPr>
          <a:xfrm>
            <a:off x="6889582" y="2289629"/>
            <a:ext cx="282078" cy="282079"/>
          </a:xfrm>
          <a:prstGeom prst="ellipse">
            <a:avLst/>
          </a:prstGeom>
          <a:solidFill>
            <a:schemeClr val="accent2"/>
          </a:solidFill>
          <a:ln cap="flat" w="17463">
            <a:noFill/>
            <a:prstDash val="solid"/>
            <a:miter/>
          </a:ln>
        </p:spPr>
        <p:txBody>
          <a:bodyPr anchor="ctr" rtlCol="0"/>
          <a:lstStyle/>
          <a:p>
            <a:endParaRPr dirty="0" lang="en-US"/>
          </a:p>
        </p:txBody>
      </p:sp>
      <p:sp>
        <p:nvSpPr>
          <p:cNvPr id="6" name="Rectangle: Rounded Corners 5">
            <a:extLst>
              <a:ext uri="{FF2B5EF4-FFF2-40B4-BE49-F238E27FC236}">
                <a16:creationId xmlns:a16="http://schemas.microsoft.com/office/drawing/2014/main" id="{0344B10C-FA60-4ECD-AFBF-F1E8FF115B8B}"/>
              </a:ext>
            </a:extLst>
          </p:cNvPr>
          <p:cNvSpPr/>
          <p:nvPr/>
        </p:nvSpPr>
        <p:spPr>
          <a:xfrm>
            <a:off x="4529720" y="1229591"/>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ca59ab904fcf2987db773d5a96bff9">
            <a:pPr algn="ctr"/>
            <a:r>
              <a:rPr dirty="0" lang="en-US" sz="2200"/>
              <a:t>Outil de détection de valeurs aberrantes</a:t>
            </a:r>
          </a:p>
        </p:txBody>
      </p:sp>
    </p:spTree>
    <p:custDataLst>
      <p:tags r:id="rId1"/>
    </p:custDataLst>
    <p:extLst>
      <p:ext uri="{BB962C8B-B14F-4D97-AF65-F5344CB8AC3E}">
        <p14:creationId xmlns:p14="http://schemas.microsoft.com/office/powerpoint/2010/main" val="99117292"/>
      </p:ext>
    </p:extLst>
  </p:cSld>
  <p:clrMapOvr>
    <a:masterClrMapping/>
  </p:clrMapOvr>
  <mc:AlternateContent xmlns:mc="http://schemas.openxmlformats.org/markup-compatibility/2006" xmlns:p14="http://schemas.microsoft.com/office/powerpoint/2010/main">
    <mc:Choice Requires="p14">
      <p:transition advTm="10318" p14:dur="2000" spd="slow"/>
    </mc:Choice>
    <mc:Fallback xmlns="">
      <p:transition advTm="1031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
                                        </p:tgtEl>
                                        <p:attrNameLst>
                                          <p:attrName>style.visibility</p:attrName>
                                        </p:attrNameLst>
                                      </p:cBhvr>
                                      <p:to>
                                        <p:strVal val="visible"/>
                                      </p:to>
                                    </p:set>
                                    <p:animEffect filter="wipe(left)" transition="in">
                                      <p:cBhvr>
                                        <p:cTn dur="500" id="7"/>
                                        <p:tgtEl>
                                          <p:spTgt spid="3"/>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4"/>
                                        </p:tgtEl>
                                        <p:attrNameLst>
                                          <p:attrName>style.visibility</p:attrName>
                                        </p:attrNameLst>
                                      </p:cBhvr>
                                      <p:to>
                                        <p:strVal val="visible"/>
                                      </p:to>
                                    </p:set>
                                    <p:animEffect filter="wipe(left)" transition="in">
                                      <p:cBhvr>
                                        <p:cTn dur="2000" id="11"/>
                                        <p:tgtEl>
                                          <p:spTgt spid="4"/>
                                        </p:tgtEl>
                                      </p:cBhvr>
                                    </p:animEffect>
                                  </p:childTnLst>
                                </p:cTn>
                              </p:par>
                            </p:childTnLst>
                          </p:cTn>
                        </p:par>
                        <p:par>
                          <p:cTn fill="hold" id="12">
                            <p:stCondLst>
                              <p:cond delay="2500"/>
                            </p:stCondLst>
                            <p:childTnLst>
                              <p:par>
                                <p:cTn fill="hold" grpId="0" id="13" nodeType="afterEffect" presetClass="entr" presetID="42" presetSubtype="0">
                                  <p:stCondLst>
                                    <p:cond delay="0"/>
                                  </p:stCondLst>
                                  <p:childTnLst>
                                    <p:set>
                                      <p:cBhvr>
                                        <p:cTn dur="1" fill="hold" id="14">
                                          <p:stCondLst>
                                            <p:cond delay="0"/>
                                          </p:stCondLst>
                                        </p:cTn>
                                        <p:tgtEl>
                                          <p:spTgt spid="5"/>
                                        </p:tgtEl>
                                        <p:attrNameLst>
                                          <p:attrName>style.visibility</p:attrName>
                                        </p:attrNameLst>
                                      </p:cBhvr>
                                      <p:to>
                                        <p:strVal val="visible"/>
                                      </p:to>
                                    </p:set>
                                    <p:animEffect filter="fade" transition="in">
                                      <p:cBhvr>
                                        <p:cTn dur="1000" id="15"/>
                                        <p:tgtEl>
                                          <p:spTgt spid="5"/>
                                        </p:tgtEl>
                                      </p:cBhvr>
                                    </p:animEffect>
                                    <p:anim calcmode="lin" valueType="num">
                                      <p:cBhvr>
                                        <p:cTn dur="1000" fill="hold" id="16"/>
                                        <p:tgtEl>
                                          <p:spTgt spid="5"/>
                                        </p:tgtEl>
                                        <p:attrNameLst>
                                          <p:attrName>ppt_x</p:attrName>
                                        </p:attrNameLst>
                                      </p:cBhvr>
                                      <p:tavLst>
                                        <p:tav tm="0">
                                          <p:val>
                                            <p:strVal val="#ppt_x"/>
                                          </p:val>
                                        </p:tav>
                                        <p:tav tm="100000">
                                          <p:val>
                                            <p:strVal val="#ppt_x"/>
                                          </p:val>
                                        </p:tav>
                                      </p:tavLst>
                                    </p:anim>
                                    <p:anim calcmode="lin" valueType="num">
                                      <p:cBhvr>
                                        <p:cTn dur="1000" fill="hold" id="17"/>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P animBg="1" grpId="0" spid="5"/>
      <p:bldP animBg="1" grpId="0" spid="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D52AAE1-AF84-4B6B-AA79-00A3A7C1BA32}"/>
              </a:ext>
            </a:extLst>
          </p:cNvPr>
          <p:cNvSpPr/>
          <p:nvPr/>
        </p:nvSpPr>
        <p:spPr>
          <a:xfrm>
            <a:off x="3402084" y="2939561"/>
            <a:ext cx="2033516" cy="2033519"/>
          </a:xfrm>
          <a:custGeom>
            <a:avLst/>
            <a:gdLst>
              <a:gd fmla="*/ 104775 w 1187450" name="connsiteX0"/>
              <a:gd fmla="*/ 0 h 1187450" name="connsiteY0"/>
              <a:gd fmla="*/ 0 w 1187450" name="connsiteX1"/>
              <a:gd fmla="*/ 0 h 1187450" name="connsiteY1"/>
              <a:gd fmla="*/ 0 w 1187450" name="connsiteX2"/>
              <a:gd fmla="*/ 1187450 h 1187450" name="connsiteY2"/>
              <a:gd fmla="*/ 1187450 w 1187450" name="connsiteX3"/>
              <a:gd fmla="*/ 1187450 h 1187450" name="connsiteY3"/>
              <a:gd fmla="*/ 1187450 w 1187450" name="connsiteX4"/>
              <a:gd fmla="*/ 1082675 h 1187450" name="connsiteY4"/>
              <a:gd fmla="*/ 104775 w 1187450" name="connsiteX5"/>
              <a:gd fmla="*/ 1082675 h 1187450" name="connsiteY5"/>
              <a:gd fmla="*/ 104775 w 1187450" name="connsiteX6"/>
              <a:gd fmla="*/ 0 h 11874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87450" w="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cap="flat" w="17463">
            <a:noFill/>
            <a:prstDash val="solid"/>
            <a:miter/>
          </a:ln>
        </p:spPr>
        <p:txBody>
          <a:bodyPr anchor="ctr" rtlCol="0"/>
          <a:lstStyle/>
          <a:p>
            <a:endParaRPr lang="en-US">
              <a:solidFill>
                <a:schemeClr val="tx2"/>
              </a:solidFill>
            </a:endParaRPr>
          </a:p>
        </p:txBody>
      </p:sp>
      <p:sp>
        <p:nvSpPr>
          <p:cNvPr id="6" name="Freeform: Shape 5">
            <a:extLst>
              <a:ext uri="{FF2B5EF4-FFF2-40B4-BE49-F238E27FC236}">
                <a16:creationId xmlns:a16="http://schemas.microsoft.com/office/drawing/2014/main" id="{A65EAC2B-2C61-40A2-80F7-9D4CD8004CCF}"/>
              </a:ext>
            </a:extLst>
          </p:cNvPr>
          <p:cNvSpPr/>
          <p:nvPr/>
        </p:nvSpPr>
        <p:spPr>
          <a:xfrm>
            <a:off x="3648362" y="3305605"/>
            <a:ext cx="1602927" cy="1295993"/>
          </a:xfrm>
          <a:custGeom>
            <a:avLst/>
            <a:gdLst>
              <a:gd fmla="*/ 991783 w 1004792" name="connsiteX0"/>
              <a:gd fmla="*/ 707406 h 812390" name="connsiteY0"/>
              <a:gd fmla="*/ 735084 w 1004792" name="connsiteX1"/>
              <a:gd fmla="*/ 385258 h 812390" name="connsiteY1"/>
              <a:gd fmla="*/ 502396 w 1004792" name="connsiteX2"/>
              <a:gd fmla="*/ 0 h 812390" name="connsiteY2"/>
              <a:gd fmla="*/ 269621 w 1004792" name="connsiteX3"/>
              <a:gd fmla="*/ 385258 h 812390" name="connsiteY3"/>
              <a:gd fmla="*/ 13010 w 1004792" name="connsiteX4"/>
              <a:gd fmla="*/ 707406 h 812390" name="connsiteY4"/>
              <a:gd fmla="*/ 0 w 1004792" name="connsiteX5"/>
              <a:gd fmla="*/ 707074 h 812390" name="connsiteY5"/>
              <a:gd fmla="*/ 0 w 1004792" name="connsiteX6"/>
              <a:gd fmla="*/ 811849 h 812390" name="connsiteY6"/>
              <a:gd fmla="*/ 9290 w 1004792" name="connsiteX7"/>
              <a:gd fmla="*/ 812111 h 812390" name="connsiteY7"/>
              <a:gd fmla="*/ 25565 w 1004792" name="connsiteX8"/>
              <a:gd fmla="*/ 812391 h 812390" name="connsiteY8"/>
              <a:gd fmla="*/ 373942 w 1004792" name="connsiteX9"/>
              <a:gd fmla="*/ 395788 h 812390" name="connsiteY9"/>
              <a:gd fmla="*/ 502396 w 1004792" name="connsiteX10"/>
              <a:gd fmla="*/ 104775 h 812390" name="connsiteY10"/>
              <a:gd fmla="*/ 630850 w 1004792" name="connsiteX11"/>
              <a:gd fmla="*/ 395788 h 812390" name="connsiteY11"/>
              <a:gd fmla="*/ 995520 w 1004792" name="connsiteX12"/>
              <a:gd fmla="*/ 812111 h 812390" name="connsiteY12"/>
              <a:gd fmla="*/ 1004792 w 1004792" name="connsiteX13"/>
              <a:gd fmla="*/ 811849 h 812390" name="connsiteY13"/>
              <a:gd fmla="*/ 1004792 w 1004792" name="connsiteX14"/>
              <a:gd fmla="*/ 707074 h 812390" name="connsiteY14"/>
              <a:gd fmla="*/ 991783 w 1004792" name="connsiteX15"/>
              <a:gd fmla="*/ 707406 h 81239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812390" w="1004792">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cap="flat" w="17463">
            <a:noFill/>
            <a:prstDash val="solid"/>
            <a:miter/>
          </a:ln>
        </p:spPr>
        <p:txBody>
          <a:bodyPr anchor="ctr" rtlCol="0"/>
          <a:lstStyle/>
          <a:p>
            <a:endParaRPr lang="en-US"/>
          </a:p>
        </p:txBody>
      </p:sp>
      <p:sp>
        <p:nvSpPr>
          <p:cNvPr id="7" name="Oval 6">
            <a:extLst>
              <a:ext uri="{FF2B5EF4-FFF2-40B4-BE49-F238E27FC236}">
                <a16:creationId xmlns:a16="http://schemas.microsoft.com/office/drawing/2014/main" id="{9A6545E2-5F0B-46C6-9234-9F323F3BDBEE}"/>
              </a:ext>
            </a:extLst>
          </p:cNvPr>
          <p:cNvSpPr/>
          <p:nvPr/>
        </p:nvSpPr>
        <p:spPr>
          <a:xfrm>
            <a:off x="5038276" y="3095919"/>
            <a:ext cx="213013" cy="213013"/>
          </a:xfrm>
          <a:prstGeom prst="ellipse">
            <a:avLst/>
          </a:prstGeom>
          <a:solidFill>
            <a:schemeClr val="accent2"/>
          </a:solidFill>
          <a:ln cap="flat" w="17463">
            <a:noFill/>
            <a:prstDash val="solid"/>
            <a:miter/>
          </a:ln>
        </p:spPr>
        <p:txBody>
          <a:bodyPr anchor="ctr" rtlCol="0"/>
          <a:lstStyle/>
          <a:p>
            <a:endParaRPr lang="en-US"/>
          </a:p>
        </p:txBody>
      </p:sp>
      <p:sp>
        <p:nvSpPr>
          <p:cNvPr id="9" name="Rectangle: Rounded Corners 8">
            <a:extLst>
              <a:ext uri="{FF2B5EF4-FFF2-40B4-BE49-F238E27FC236}">
                <a16:creationId xmlns:a16="http://schemas.microsoft.com/office/drawing/2014/main" id="{58597855-BAEF-488B-97CC-7088FDB693A9}"/>
              </a:ext>
            </a:extLst>
          </p:cNvPr>
          <p:cNvSpPr/>
          <p:nvPr/>
        </p:nvSpPr>
        <p:spPr>
          <a:xfrm>
            <a:off x="2812179" y="1756547"/>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ca59ab904fcf2987db773d5a96bff9">
            <a:pPr algn="ctr"/>
            <a:r>
              <a:rPr dirty="0" lang="en-US" sz="2200"/>
              <a:t>Outil de détection de valeurs aberrantes</a:t>
            </a:r>
          </a:p>
        </p:txBody>
      </p:sp>
      <p:sp>
        <p:nvSpPr>
          <p:cNvPr id="10" name="TextBox 9">
            <a:extLst>
              <a:ext uri="{FF2B5EF4-FFF2-40B4-BE49-F238E27FC236}">
                <a16:creationId xmlns:a16="http://schemas.microsoft.com/office/drawing/2014/main" id="{FC275797-4D4B-4775-B818-62C580C674E2}"/>
              </a:ext>
            </a:extLst>
          </p:cNvPr>
          <p:cNvSpPr txBox="1"/>
          <p:nvPr/>
        </p:nvSpPr>
        <p:spPr>
          <a:xfrm>
            <a:off x="6096000" y="3428436"/>
            <a:ext cx="4000500" cy="461665"/>
          </a:xfrm>
          <a:prstGeom prst="rect">
            <a:avLst/>
          </a:prstGeom>
          <a:noFill/>
        </p:spPr>
        <p:txBody>
          <a:bodyPr rtlCol="0" wrap="square">
            <a:spAutoFit/>
          </a:bodyPr>
          <a:lstStyle/>
          <a:p txid="e9347460bbc1bb7800cf4f92e31f15cc">
            <a:pPr algn="l" indent="-342900" marL="342900">
              <a:buClr>
                <a:srgbClr val="008CCF"/>
              </a:buClr>
              <a:buFont charset="-79" pitchFamily="2" typeface="Rubik"/>
              <a:buChar char="•"/>
            </a:pPr>
            <a:r>
              <a:rPr dirty="0" lang="en-US" sz="2400"/>
              <a:t>Comment utiliser cet outil</a:t>
            </a:r>
          </a:p>
        </p:txBody>
      </p:sp>
      <p:sp>
        <p:nvSpPr>
          <p:cNvPr id="11" name="Title 10">
            <a:extLst>
              <a:ext uri="{FF2B5EF4-FFF2-40B4-BE49-F238E27FC236}">
                <a16:creationId xmlns:a16="http://schemas.microsoft.com/office/drawing/2014/main" id="{EB707FF9-A7A0-43A3-982F-CD722EE82229}"/>
              </a:ext>
            </a:extLst>
          </p:cNvPr>
          <p:cNvSpPr>
            <a:spLocks noGrp="1"/>
          </p:cNvSpPr>
          <p:nvPr>
            <p:ph type="title"/>
          </p:nvPr>
        </p:nvSpPr>
        <p:spPr/>
        <p:txBody>
          <a:bodyPr/>
          <a:lstStyle/>
          <a:p txid="13c9d5a7b0102e8ea22d81967a791e80">
            <a:r>
              <a:rPr dirty="0" lang="en-US" noProof="0"/>
              <a:t>Dans cette vidéo, vous verrez…</a:t>
            </a:r>
          </a:p>
        </p:txBody>
      </p:sp>
    </p:spTree>
    <p:custDataLst>
      <p:tags r:id="rId1"/>
    </p:custDataLst>
    <p:extLst>
      <p:ext uri="{BB962C8B-B14F-4D97-AF65-F5344CB8AC3E}">
        <p14:creationId xmlns:p14="http://schemas.microsoft.com/office/powerpoint/2010/main" val="4029010955"/>
      </p:ext>
    </p:extLst>
  </p:cSld>
  <p:clrMapOvr>
    <a:masterClrMapping/>
  </p:clrMapOvr>
  <mc:AlternateContent xmlns:mc="http://schemas.openxmlformats.org/markup-compatibility/2006" xmlns:p159="http://schemas.microsoft.com/office/powerpoint/2015/09/main">
    <mc:Choice Requires="p159">
      <p:transition advTm="5502" spd="slow">
        <p159:morph option="byObject"/>
      </p:transition>
    </mc:Choice>
    <mc:Fallback xmlns="">
      <p:transition advTm="550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7ABC6-B805-AF4D-8D5B-EA057DC04603}"/>
              </a:ext>
            </a:extLst>
          </p:cNvPr>
          <p:cNvSpPr txBox="1"/>
          <p:nvPr/>
        </p:nvSpPr>
        <p:spPr>
          <a:xfrm>
            <a:off x="5177928" y="3062689"/>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4272726825"/>
      </p:ext>
    </p:extLst>
  </p:cSld>
  <p:clrMapOvr>
    <a:masterClrMapping/>
  </p:clrMapOvr>
  <mc:AlternateContent xmlns:mc="http://schemas.openxmlformats.org/markup-compatibility/2006" xmlns:p14="http://schemas.microsoft.com/office/powerpoint/2010/main">
    <mc:Choice Requires="p14">
      <p:transition advTm="114000" p14:dur="2000" spd="slow"/>
    </mc:Choice>
    <mc:Fallback xmlns="">
      <p:transition advTm="114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110803-8B5A-47AA-B0CE-C0BFD068A8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5458"/>
            <a:ext cx="12201701" cy="6863457"/>
          </a:xfrm>
          <a:prstGeom prst="rect">
            <a:avLst/>
          </a:prstGeom>
        </p:spPr>
      </p:pic>
      <p:pic>
        <p:nvPicPr>
          <p:cNvPr descr="Arrow: Slight curve with solid fill" id="10" name="Graphic 9">
            <a:extLst>
              <a:ext uri="{FF2B5EF4-FFF2-40B4-BE49-F238E27FC236}">
                <a16:creationId xmlns:a16="http://schemas.microsoft.com/office/drawing/2014/main" id="{D17AC2E5-69AC-45C0-B107-2D7EDB78AA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14589" y="2172320"/>
            <a:ext cx="914400" cy="914400"/>
          </a:xfrm>
          <a:prstGeom prst="rect">
            <a:avLst/>
          </a:prstGeom>
        </p:spPr>
      </p:pic>
      <p:pic>
        <p:nvPicPr>
          <p:cNvPr descr="Arrow: Slight curve with solid fill" id="12" name="Graphic 11">
            <a:extLst>
              <a:ext uri="{FF2B5EF4-FFF2-40B4-BE49-F238E27FC236}">
                <a16:creationId xmlns:a16="http://schemas.microsoft.com/office/drawing/2014/main" id="{6A022196-46C1-4E15-9E71-592BF27BD7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341891" y="2500400"/>
            <a:ext cx="914400" cy="914400"/>
          </a:xfrm>
          <a:prstGeom prst="rect">
            <a:avLst/>
          </a:prstGeom>
        </p:spPr>
      </p:pic>
      <p:sp>
        <p:nvSpPr>
          <p:cNvPr id="11" name="Rectangle: Rounded Corners 10">
            <a:extLst>
              <a:ext uri="{FF2B5EF4-FFF2-40B4-BE49-F238E27FC236}">
                <a16:creationId xmlns:a16="http://schemas.microsoft.com/office/drawing/2014/main" id="{1DE968E2-9EAB-42DE-ABA3-949564CA27C5}"/>
              </a:ext>
            </a:extLst>
          </p:cNvPr>
          <p:cNvSpPr/>
          <p:nvPr/>
        </p:nvSpPr>
        <p:spPr>
          <a:xfrm>
            <a:off x="2392909" y="1494737"/>
            <a:ext cx="4860599" cy="2944741"/>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4" name="Group 13">
            <a:extLst>
              <a:ext uri="{FF2B5EF4-FFF2-40B4-BE49-F238E27FC236}">
                <a16:creationId xmlns:a16="http://schemas.microsoft.com/office/drawing/2014/main" id="{505B0124-3912-4AD2-B448-E4B894BECF06}"/>
              </a:ext>
            </a:extLst>
          </p:cNvPr>
          <p:cNvGrpSpPr/>
          <p:nvPr/>
        </p:nvGrpSpPr>
        <p:grpSpPr>
          <a:xfrm>
            <a:off x="2222489" y="1092401"/>
            <a:ext cx="804672" cy="804672"/>
            <a:chOff x="10901033" y="516564"/>
            <a:chExt cx="804672" cy="804672"/>
          </a:xfrm>
        </p:grpSpPr>
        <p:sp>
          <p:nvSpPr>
            <p:cNvPr id="15" name="Oval 14">
              <a:extLst>
                <a:ext uri="{FF2B5EF4-FFF2-40B4-BE49-F238E27FC236}">
                  <a16:creationId xmlns:a16="http://schemas.microsoft.com/office/drawing/2014/main" id="{4AED3F60-5A42-4E5C-AFB5-2B57546ADCB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6" name="Group 15">
              <a:extLst>
                <a:ext uri="{FF2B5EF4-FFF2-40B4-BE49-F238E27FC236}">
                  <a16:creationId xmlns:a16="http://schemas.microsoft.com/office/drawing/2014/main" id="{BECEA559-0A9B-4120-96F7-A53A20EA0FDA}"/>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7" name="Freeform: Shape 16">
                <a:extLst>
                  <a:ext uri="{FF2B5EF4-FFF2-40B4-BE49-F238E27FC236}">
                    <a16:creationId xmlns:a16="http://schemas.microsoft.com/office/drawing/2014/main" id="{9DA6D4C2-5942-46DB-9AEF-D143F355D035}"/>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85547976-ECC6-4119-96F7-0B01704BB44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08EC4AF-8B57-4E41-B14E-CF91D4FAEF7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30F7F4E0-484A-42A9-900D-559E00B3EAE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11586F2D-E85F-43B6-B5FF-662D8088CB5F}"/>
              </a:ext>
            </a:extLst>
          </p:cNvPr>
          <p:cNvSpPr txBox="1"/>
          <p:nvPr/>
        </p:nvSpPr>
        <p:spPr>
          <a:xfrm>
            <a:off x="2624825" y="2688817"/>
            <a:ext cx="2167128" cy="1323439"/>
          </a:xfrm>
          <a:prstGeom prst="rect">
            <a:avLst/>
          </a:prstGeom>
          <a:noFill/>
        </p:spPr>
        <p:txBody>
          <a:bodyPr rtlCol="0" wrap="square">
            <a:spAutoFit/>
          </a:bodyPr>
          <a:lstStyle/>
          <a:p txid="76a4e3c47c83f90b510f219845dcf72d">
            <a:pPr algn="l">
              <a:buClr>
                <a:srgbClr val="008CCF"/>
              </a:buClr>
            </a:pPr>
            <a:r>
              <a:rPr dirty="0" lang="en-US" sz="2000"/>
              <a:t>Détecter les valeurs qui sortent de la répartition normale</a:t>
            </a:r>
          </a:p>
        </p:txBody>
      </p:sp>
      <p:sp>
        <p:nvSpPr>
          <p:cNvPr id="22" name="TextBox 21">
            <a:extLst>
              <a:ext uri="{FF2B5EF4-FFF2-40B4-BE49-F238E27FC236}">
                <a16:creationId xmlns:a16="http://schemas.microsoft.com/office/drawing/2014/main" id="{DEE8D614-D1F2-4050-80A2-0AE2AEF72013}"/>
              </a:ext>
            </a:extLst>
          </p:cNvPr>
          <p:cNvSpPr txBox="1"/>
          <p:nvPr/>
        </p:nvSpPr>
        <p:spPr>
          <a:xfrm>
            <a:off x="4889554" y="2742648"/>
            <a:ext cx="2166731" cy="1323439"/>
          </a:xfrm>
          <a:prstGeom prst="rect">
            <a:avLst/>
          </a:prstGeom>
          <a:noFill/>
        </p:spPr>
        <p:txBody>
          <a:bodyPr rtlCol="0" wrap="square">
            <a:spAutoFit/>
          </a:bodyPr>
          <a:lstStyle/>
          <a:p txid="42277b8941753c6a8c6f84264a19ea56">
            <a:pPr algn="l">
              <a:buClr>
                <a:srgbClr val="008CCF"/>
              </a:buClr>
            </a:pPr>
            <a:r>
              <a:rPr dirty="0" lang="en-US" sz="2000"/>
              <a:t>Identifier les valeurs en dehors d'une plage prédéterminée</a:t>
            </a:r>
          </a:p>
        </p:txBody>
      </p:sp>
      <p:sp>
        <p:nvSpPr>
          <p:cNvPr id="23" name="TextBox 22">
            <a:extLst>
              <a:ext uri="{FF2B5EF4-FFF2-40B4-BE49-F238E27FC236}">
                <a16:creationId xmlns:a16="http://schemas.microsoft.com/office/drawing/2014/main" id="{EEAE1C15-F68F-4E0D-8D01-E99A6D7A24FD}"/>
              </a:ext>
            </a:extLst>
          </p:cNvPr>
          <p:cNvSpPr txBox="1"/>
          <p:nvPr/>
        </p:nvSpPr>
        <p:spPr>
          <a:xfrm>
            <a:off x="2624825" y="2137858"/>
            <a:ext cx="2167128" cy="400110"/>
          </a:xfrm>
          <a:prstGeom prst="rect">
            <a:avLst/>
          </a:prstGeom>
          <a:solidFill>
            <a:schemeClr val="accent2"/>
          </a:solidFill>
        </p:spPr>
        <p:txBody>
          <a:bodyPr rtlCol="0" wrap="square">
            <a:spAutoFit/>
          </a:bodyPr>
          <a:lstStyle/>
          <a:p txid="d408a91d054e6b322031ffd362a47d59">
            <a:pPr algn="ctr">
              <a:buClr>
                <a:srgbClr val="008CCF"/>
              </a:buClr>
            </a:pPr>
            <a:r>
              <a:rPr dirty="0" lang="en-US" sz="2000">
                <a:solidFill>
                  <a:schemeClr val="bg1"/>
                </a:solidFill>
              </a:rPr>
              <a:t>Z-score</a:t>
            </a:r>
          </a:p>
        </p:txBody>
      </p:sp>
      <p:sp>
        <p:nvSpPr>
          <p:cNvPr id="24" name="TextBox 23">
            <a:extLst>
              <a:ext uri="{FF2B5EF4-FFF2-40B4-BE49-F238E27FC236}">
                <a16:creationId xmlns:a16="http://schemas.microsoft.com/office/drawing/2014/main" id="{5276313A-C8AE-4AD0-AD40-EA213283AD56}"/>
              </a:ext>
            </a:extLst>
          </p:cNvPr>
          <p:cNvSpPr txBox="1"/>
          <p:nvPr/>
        </p:nvSpPr>
        <p:spPr>
          <a:xfrm>
            <a:off x="4889554" y="2137858"/>
            <a:ext cx="2166731" cy="400110"/>
          </a:xfrm>
          <a:prstGeom prst="rect">
            <a:avLst/>
          </a:prstGeom>
          <a:solidFill>
            <a:schemeClr val="accent2"/>
          </a:solidFill>
        </p:spPr>
        <p:txBody>
          <a:bodyPr rtlCol="0" wrap="square">
            <a:spAutoFit/>
          </a:bodyPr>
          <a:lstStyle/>
          <a:p txid="b9b1ff8ee7cf75851b6f2216030020e2">
            <a:pPr algn="ctr">
              <a:buClr>
                <a:srgbClr val="008CCF"/>
              </a:buClr>
            </a:pPr>
            <a:r>
              <a:rPr dirty="0" lang="en-US" sz="2000">
                <a:solidFill>
                  <a:schemeClr val="bg1"/>
                </a:solidFill>
              </a:rPr>
              <a:t>Valeurs minimales-maximales</a:t>
            </a:r>
          </a:p>
        </p:txBody>
      </p:sp>
    </p:spTree>
    <p:custDataLst>
      <p:tags r:id="rId1"/>
    </p:custDataLst>
    <p:extLst>
      <p:ext uri="{BB962C8B-B14F-4D97-AF65-F5344CB8AC3E}">
        <p14:creationId xmlns:p14="http://schemas.microsoft.com/office/powerpoint/2010/main" val="795487242"/>
      </p:ext>
    </p:extLst>
  </p:cSld>
  <p:clrMapOvr>
    <a:masterClrMapping/>
  </p:clrMapOvr>
  <mc:AlternateContent xmlns:mc="http://schemas.openxmlformats.org/markup-compatibility/2006" xmlns:p14="http://schemas.microsoft.com/office/powerpoint/2010/main">
    <mc:Choice Requires="p14">
      <p:transition advTm="25080" p14:dur="2000" spd="slow"/>
    </mc:Choice>
    <mc:Fallback xmlns="">
      <p:transition advTm="250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0"/>
                                        </p:tgtEl>
                                        <p:attrNameLst>
                                          <p:attrName>style.visibility</p:attrName>
                                        </p:attrNameLst>
                                      </p:cBhvr>
                                      <p:to>
                                        <p:strVal val="visible"/>
                                      </p:to>
                                    </p:set>
                                    <p:animEffect filter="wipe(left)"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12"/>
                                        </p:tgtEl>
                                        <p:attrNameLst>
                                          <p:attrName>style.visibility</p:attrName>
                                        </p:attrNameLst>
                                      </p:cBhvr>
                                      <p:to>
                                        <p:strVal val="visible"/>
                                      </p:to>
                                    </p:set>
                                    <p:animEffect filter="wipe(right)" transition="in">
                                      <p:cBhvr>
                                        <p:cTn dur="50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10"/>
                                        </p:tgtEl>
                                      </p:cBhvr>
                                    </p:animEffect>
                                    <p:set>
                                      <p:cBhvr>
                                        <p:cTn dur="1" fill="hold" id="17">
                                          <p:stCondLst>
                                            <p:cond delay="499"/>
                                          </p:stCondLst>
                                        </p:cTn>
                                        <p:tgtEl>
                                          <p:spTgt spid="10"/>
                                        </p:tgtEl>
                                        <p:attrNameLst>
                                          <p:attrName>style.visibility</p:attrName>
                                        </p:attrNameLst>
                                      </p:cBhvr>
                                      <p:to>
                                        <p:strVal val="hidden"/>
                                      </p:to>
                                    </p:set>
                                  </p:childTnLst>
                                </p:cTn>
                              </p:par>
                              <p:par>
                                <p:cTn fill="hold" id="18" nodeType="withEffect" presetClass="exit" presetID="10" presetSubtype="0">
                                  <p:stCondLst>
                                    <p:cond delay="0"/>
                                  </p:stCondLst>
                                  <p:childTnLst>
                                    <p:animEffect filter="fade" transition="out">
                                      <p:cBhvr>
                                        <p:cTn dur="500" id="19"/>
                                        <p:tgtEl>
                                          <p:spTgt spid="12"/>
                                        </p:tgtEl>
                                      </p:cBhvr>
                                    </p:animEffect>
                                    <p:set>
                                      <p:cBhvr>
                                        <p:cTn dur="1" fill="hold" id="20">
                                          <p:stCondLst>
                                            <p:cond delay="499"/>
                                          </p:stCondLst>
                                        </p:cTn>
                                        <p:tgtEl>
                                          <p:spTgt spid="12"/>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3"/>
                                        </p:tgtEl>
                                        <p:attrNameLst>
                                          <p:attrName>style.visibility</p:attrName>
                                        </p:attrNameLst>
                                      </p:cBhvr>
                                      <p:to>
                                        <p:strVal val="visible"/>
                                      </p:to>
                                    </p:set>
                                    <p:animEffect filter="fade" transition="in">
                                      <p:cBhvr>
                                        <p:cTn dur="500" id="29"/>
                                        <p:tgtEl>
                                          <p:spTgt spid="2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4"/>
                                        </p:tgtEl>
                                        <p:attrNameLst>
                                          <p:attrName>style.visibility</p:attrName>
                                        </p:attrNameLst>
                                      </p:cBhvr>
                                      <p:to>
                                        <p:strVal val="visible"/>
                                      </p:to>
                                    </p:set>
                                    <p:animEffect filter="fade" transition="in">
                                      <p:cBhvr>
                                        <p:cTn dur="500" id="39"/>
                                        <p:tgtEl>
                                          <p:spTgt spid="24"/>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2"/>
                                        </p:tgtEl>
                                        <p:attrNameLst>
                                          <p:attrName>style.visibility</p:attrName>
                                        </p:attrNameLst>
                                      </p:cBhvr>
                                      <p:to>
                                        <p:strVal val="visible"/>
                                      </p:to>
                                    </p:set>
                                    <p:animEffect filter="fade" transition="in">
                                      <p:cBhvr>
                                        <p:cTn dur="500" id="44"/>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P grpId="0" spid="13"/>
      <p:bldP grpId="0" spid="22"/>
      <p:bldP animBg="1" grpId="0" spid="23"/>
      <p:bldP animBg="1" grpId="0" spid="2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7F4449-8270-365F-3FF5-C05395A851B1}"/>
              </a:ext>
            </a:extLst>
          </p:cNvPr>
          <p:cNvSpPr txBox="1"/>
          <p:nvPr/>
        </p:nvSpPr>
        <p:spPr>
          <a:xfrm>
            <a:off x="5045725" y="3503364"/>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567521801"/>
      </p:ext>
    </p:extLst>
  </p:cSld>
  <p:clrMapOvr>
    <a:masterClrMapping/>
  </p:clrMapOvr>
  <mc:AlternateContent xmlns:mc="http://schemas.openxmlformats.org/markup-compatibility/2006" xmlns:p14="http://schemas.microsoft.com/office/powerpoint/2010/main">
    <mc:Choice Requires="p14">
      <p:transition advTm="41000" p14:dur="2000" spd="slow"/>
    </mc:Choice>
    <mc:Fallback xmlns="">
      <p:transition advTm="41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FB3A495-1574-4163-A9A9-11FCE716DD3C}"/>
              </a:ext>
            </a:extLst>
          </p:cNvPr>
          <p:cNvSpPr/>
          <p:nvPr/>
        </p:nvSpPr>
        <p:spPr>
          <a:xfrm>
            <a:off x="118134" y="1500952"/>
            <a:ext cx="2418347" cy="5165542"/>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Rounded Corners 8">
            <a:extLst>
              <a:ext uri="{FF2B5EF4-FFF2-40B4-BE49-F238E27FC236}">
                <a16:creationId xmlns:a16="http://schemas.microsoft.com/office/drawing/2014/main" id="{E21A7567-282D-480B-9B73-4028C817A253}"/>
              </a:ext>
            </a:extLst>
          </p:cNvPr>
          <p:cNvSpPr/>
          <p:nvPr/>
        </p:nvSpPr>
        <p:spPr>
          <a:xfrm>
            <a:off x="2501261" y="1500952"/>
            <a:ext cx="2082771" cy="5165542"/>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6579DA2D-7BA8-4303-B19E-7A95AF77C84E}"/>
              </a:ext>
            </a:extLst>
          </p:cNvPr>
          <p:cNvSpPr/>
          <p:nvPr/>
        </p:nvSpPr>
        <p:spPr>
          <a:xfrm>
            <a:off x="4763985" y="1508969"/>
            <a:ext cx="995131" cy="5165542"/>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1E8D2453-5550-41EC-A523-D4D148163D55}"/>
              </a:ext>
            </a:extLst>
          </p:cNvPr>
          <p:cNvSpPr/>
          <p:nvPr/>
        </p:nvSpPr>
        <p:spPr>
          <a:xfrm>
            <a:off x="5777302" y="1495455"/>
            <a:ext cx="5243624" cy="5165542"/>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8ED116CD-D49A-4B31-A271-414835C5B2C0}"/>
              </a:ext>
            </a:extLst>
          </p:cNvPr>
          <p:cNvSpPr txBox="1"/>
          <p:nvPr/>
        </p:nvSpPr>
        <p:spPr>
          <a:xfrm>
            <a:off x="6774851" y="1095345"/>
            <a:ext cx="3248525" cy="707886"/>
          </a:xfrm>
          <a:prstGeom prst="rect">
            <a:avLst/>
          </a:prstGeom>
          <a:noFill/>
        </p:spPr>
        <p:txBody>
          <a:bodyPr rtlCol="0" wrap="square">
            <a:spAutoFit/>
          </a:bodyPr>
          <a:lstStyle/>
          <a:p txid="00e2e3eacd5bf7a3353e56fd4a3d7530">
            <a:pPr algn="l">
              <a:buClr>
                <a:srgbClr val="008CCF"/>
              </a:buClr>
            </a:pPr>
            <a:r>
              <a:rPr dirty="0" lang="en-US" sz="2000"/>
              <a:t>En dehors de la plage normale</a:t>
            </a:r>
          </a:p>
        </p:txBody>
      </p:sp>
      <p:sp>
        <p:nvSpPr>
          <p:cNvPr id="13" name="Rectangle: Rounded Corners 12">
            <a:extLst>
              <a:ext uri="{FF2B5EF4-FFF2-40B4-BE49-F238E27FC236}">
                <a16:creationId xmlns:a16="http://schemas.microsoft.com/office/drawing/2014/main" id="{084A160B-2D22-4DC8-95F6-11EF1C62AFCD}"/>
              </a:ext>
            </a:extLst>
          </p:cNvPr>
          <p:cNvSpPr/>
          <p:nvPr/>
        </p:nvSpPr>
        <p:spPr>
          <a:xfrm>
            <a:off x="11020927" y="1493672"/>
            <a:ext cx="675774" cy="5180084"/>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Rounded Corners 13">
            <a:extLst>
              <a:ext uri="{FF2B5EF4-FFF2-40B4-BE49-F238E27FC236}">
                <a16:creationId xmlns:a16="http://schemas.microsoft.com/office/drawing/2014/main" id="{A298BFBC-B96C-43A1-860E-5AB1A917D83D}"/>
              </a:ext>
            </a:extLst>
          </p:cNvPr>
          <p:cNvSpPr/>
          <p:nvPr/>
        </p:nvSpPr>
        <p:spPr>
          <a:xfrm>
            <a:off x="2086482" y="2185229"/>
            <a:ext cx="3569368" cy="2944741"/>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5" name="Group 14">
            <a:extLst>
              <a:ext uri="{FF2B5EF4-FFF2-40B4-BE49-F238E27FC236}">
                <a16:creationId xmlns:a16="http://schemas.microsoft.com/office/drawing/2014/main" id="{A0150BC5-E770-4E7F-88DD-A4DB58B2178B}"/>
              </a:ext>
            </a:extLst>
          </p:cNvPr>
          <p:cNvGrpSpPr/>
          <p:nvPr/>
        </p:nvGrpSpPr>
        <p:grpSpPr>
          <a:xfrm>
            <a:off x="1726409" y="1826046"/>
            <a:ext cx="804672" cy="804672"/>
            <a:chOff x="10901033" y="516564"/>
            <a:chExt cx="804672" cy="804672"/>
          </a:xfrm>
        </p:grpSpPr>
        <p:sp>
          <p:nvSpPr>
            <p:cNvPr id="16" name="Oval 15">
              <a:extLst>
                <a:ext uri="{FF2B5EF4-FFF2-40B4-BE49-F238E27FC236}">
                  <a16:creationId xmlns:a16="http://schemas.microsoft.com/office/drawing/2014/main" id="{5E5E9553-2744-4F53-AB20-15CB5484F3F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7" name="Group 16">
              <a:extLst>
                <a:ext uri="{FF2B5EF4-FFF2-40B4-BE49-F238E27FC236}">
                  <a16:creationId xmlns:a16="http://schemas.microsoft.com/office/drawing/2014/main" id="{CD394CEE-93C6-4665-B220-E6B9B6319CD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9DF2F4A5-AE66-4050-B176-E35B6DC5350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6F22DE8B-C0CC-4871-9CF1-30821598AC50}"/>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B21127F4-B953-4642-9166-698D908233A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AD51929-D314-40A3-B989-F5392663F6D2}"/>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2" name="TextBox 21">
            <a:extLst>
              <a:ext uri="{FF2B5EF4-FFF2-40B4-BE49-F238E27FC236}">
                <a16:creationId xmlns:a16="http://schemas.microsoft.com/office/drawing/2014/main" id="{64FAA3AA-687B-466E-B743-9A0A828B6D3F}"/>
              </a:ext>
            </a:extLst>
          </p:cNvPr>
          <p:cNvSpPr txBox="1"/>
          <p:nvPr/>
        </p:nvSpPr>
        <p:spPr>
          <a:xfrm>
            <a:off x="2276981" y="2522221"/>
            <a:ext cx="3188369" cy="707886"/>
          </a:xfrm>
          <a:prstGeom prst="rect">
            <a:avLst/>
          </a:prstGeom>
          <a:noFill/>
        </p:spPr>
        <p:txBody>
          <a:bodyPr rtlCol="0" wrap="square">
            <a:spAutoFit/>
          </a:bodyPr>
          <a:lstStyle/>
          <a:p txid="157bc3b821c5f71e1e85ca6eb93d56a5">
            <a:pPr algn="l" indent="-342900" marL="342900">
              <a:buClr>
                <a:srgbClr val="008CCF"/>
              </a:buClr>
              <a:buFont charset="0" panose="020B0604020202020204" pitchFamily="34" typeface="Arial"/>
              <a:buChar char="•"/>
            </a:pPr>
            <a:r>
              <a:rPr dirty="0" lang="en-US" sz="2000"/>
              <a:t>Un mauvais chiffre a été saisi par erreur ?</a:t>
            </a:r>
          </a:p>
        </p:txBody>
      </p:sp>
      <p:sp>
        <p:nvSpPr>
          <p:cNvPr id="23" name="TextBox 22">
            <a:extLst>
              <a:ext uri="{FF2B5EF4-FFF2-40B4-BE49-F238E27FC236}">
                <a16:creationId xmlns:a16="http://schemas.microsoft.com/office/drawing/2014/main" id="{D6AA6B10-1BBC-4C32-9504-FCF271485ABB}"/>
              </a:ext>
            </a:extLst>
          </p:cNvPr>
          <p:cNvSpPr txBox="1"/>
          <p:nvPr/>
        </p:nvSpPr>
        <p:spPr>
          <a:xfrm>
            <a:off x="2266955" y="3352937"/>
            <a:ext cx="3188369" cy="707886"/>
          </a:xfrm>
          <a:prstGeom prst="rect">
            <a:avLst/>
          </a:prstGeom>
          <a:noFill/>
        </p:spPr>
        <p:txBody>
          <a:bodyPr rtlCol="0" wrap="square">
            <a:spAutoFit/>
          </a:bodyPr>
          <a:lstStyle/>
          <a:p txid="f37d08bb0f03f2e6e80a2c4eadfe0b2d">
            <a:pPr algn="l" indent="-342900" marL="342900">
              <a:buClr>
                <a:srgbClr val="008CCF"/>
              </a:buClr>
              <a:buFont charset="0" panose="020B0604020202020204" pitchFamily="34" typeface="Arial"/>
              <a:buChar char="•"/>
            </a:pPr>
            <a:r>
              <a:rPr dirty="0" lang="en-US" sz="2000"/>
              <a:t>S'agit-il d'une anomalie statistique ?</a:t>
            </a:r>
          </a:p>
        </p:txBody>
      </p:sp>
    </p:spTree>
    <p:custDataLst>
      <p:tags r:id="rId1"/>
    </p:custDataLst>
    <p:extLst>
      <p:ext uri="{BB962C8B-B14F-4D97-AF65-F5344CB8AC3E}">
        <p14:creationId xmlns:p14="http://schemas.microsoft.com/office/powerpoint/2010/main" val="3544975540"/>
      </p:ext>
    </p:extLst>
  </p:cSld>
  <p:clrMapOvr>
    <a:masterClrMapping/>
  </p:clrMapOvr>
  <mc:AlternateContent xmlns:mc="http://schemas.openxmlformats.org/markup-compatibility/2006" xmlns:p14="http://schemas.microsoft.com/office/powerpoint/2010/main">
    <mc:Choice Requires="p14">
      <p:transition advTm="64080" p14:dur="1250" spd="slow"/>
    </mc:Choice>
    <mc:Fallback xmlns="">
      <p:transition advTm="640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8"/>
                                        </p:tgtEl>
                                      </p:cBhvr>
                                    </p:animEffect>
                                    <p:set>
                                      <p:cBhvr>
                                        <p:cTn dur="1" fill="hold" id="12">
                                          <p:stCondLst>
                                            <p:cond delay="499"/>
                                          </p:stCondLst>
                                        </p:cTn>
                                        <p:tgtEl>
                                          <p:spTgt spid="8"/>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9"/>
                                        </p:tgtEl>
                                        <p:attrNameLst>
                                          <p:attrName>style.visibility</p:attrName>
                                        </p:attrNameLst>
                                      </p:cBhvr>
                                      <p:to>
                                        <p:strVal val="visible"/>
                                      </p:to>
                                    </p:set>
                                    <p:animEffect filter="fade" transition="in">
                                      <p:cBhvr>
                                        <p:cTn dur="500" id="17"/>
                                        <p:tgtEl>
                                          <p:spTgt spid="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9"/>
                                        </p:tgtEl>
                                      </p:cBhvr>
                                    </p:animEffect>
                                    <p:set>
                                      <p:cBhvr>
                                        <p:cTn dur="1" fill="hold" id="22">
                                          <p:stCondLst>
                                            <p:cond delay="499"/>
                                          </p:stCondLst>
                                        </p:cTn>
                                        <p:tgtEl>
                                          <p:spTgt spid="9"/>
                                        </p:tgtEl>
                                        <p:attrNameLst>
                                          <p:attrName>style.visibility</p:attrName>
                                        </p:attrNameLst>
                                      </p:cBhvr>
                                      <p:to>
                                        <p:strVal val="hidden"/>
                                      </p:to>
                                    </p:set>
                                  </p:childTnLst>
                                </p:cTn>
                              </p:par>
                            </p:childTnLst>
                          </p:cTn>
                        </p:par>
                        <p:par>
                          <p:cTn fill="hold" id="23">
                            <p:stCondLst>
                              <p:cond delay="500"/>
                            </p:stCondLst>
                            <p:childTnLst>
                              <p:par>
                                <p:cTn fill="hold" grpId="0" id="24" nodeType="after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1" id="29" nodeType="clickEffect" presetClass="exit" presetID="10" presetSubtype="0">
                                  <p:stCondLst>
                                    <p:cond delay="0"/>
                                  </p:stCondLst>
                                  <p:childTnLst>
                                    <p:animEffect filter="fade" transition="out">
                                      <p:cBhvr>
                                        <p:cTn dur="500" id="30"/>
                                        <p:tgtEl>
                                          <p:spTgt spid="10"/>
                                        </p:tgtEl>
                                      </p:cBhvr>
                                    </p:animEffect>
                                    <p:set>
                                      <p:cBhvr>
                                        <p:cTn dur="1" fill="hold" id="31">
                                          <p:stCondLst>
                                            <p:cond delay="499"/>
                                          </p:stCondLst>
                                        </p:cTn>
                                        <p:tgtEl>
                                          <p:spTgt spid="10"/>
                                        </p:tgtEl>
                                        <p:attrNameLst>
                                          <p:attrName>style.visibility</p:attrName>
                                        </p:attrNameLst>
                                      </p:cBhvr>
                                      <p:to>
                                        <p:strVal val="hidden"/>
                                      </p:to>
                                    </p:se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1"/>
                                        </p:tgtEl>
                                        <p:attrNameLst>
                                          <p:attrName>style.visibility</p:attrName>
                                        </p:attrNameLst>
                                      </p:cBhvr>
                                      <p:to>
                                        <p:strVal val="visible"/>
                                      </p:to>
                                    </p:set>
                                    <p:animEffect filter="fade" transition="in">
                                      <p:cBhvr>
                                        <p:cTn dur="500" id="36"/>
                                        <p:tgtEl>
                                          <p:spTgt spid="11"/>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7"/>
                                        </p:tgtEl>
                                        <p:attrNameLst>
                                          <p:attrName>style.visibility</p:attrName>
                                        </p:attrNameLst>
                                      </p:cBhvr>
                                      <p:to>
                                        <p:strVal val="visible"/>
                                      </p:to>
                                    </p:set>
                                    <p:animEffect filter="fade" transition="in">
                                      <p:cBhvr>
                                        <p:cTn dur="500" id="41"/>
                                        <p:tgtEl>
                                          <p:spTgt spid="7"/>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4"/>
                                        </p:tgtEl>
                                        <p:attrNameLst>
                                          <p:attrName>style.visibility</p:attrName>
                                        </p:attrNameLst>
                                      </p:cBhvr>
                                      <p:to>
                                        <p:strVal val="visible"/>
                                      </p:to>
                                    </p:set>
                                    <p:animEffect filter="fade" transition="in">
                                      <p:cBhvr>
                                        <p:cTn dur="500" id="46"/>
                                        <p:tgtEl>
                                          <p:spTgt spid="14"/>
                                        </p:tgtEl>
                                      </p:cBhvr>
                                    </p:animEffect>
                                  </p:childTnLst>
                                </p:cTn>
                              </p:par>
                              <p:par>
                                <p:cTn fill="hold" id="47" nodeType="withEffect" presetClass="entr" presetID="10" presetSubtype="0">
                                  <p:stCondLst>
                                    <p:cond delay="0"/>
                                  </p:stCondLst>
                                  <p:childTnLst>
                                    <p:set>
                                      <p:cBhvr>
                                        <p:cTn dur="1" fill="hold" id="48">
                                          <p:stCondLst>
                                            <p:cond delay="0"/>
                                          </p:stCondLst>
                                        </p:cTn>
                                        <p:tgtEl>
                                          <p:spTgt spid="15"/>
                                        </p:tgtEl>
                                        <p:attrNameLst>
                                          <p:attrName>style.visibility</p:attrName>
                                        </p:attrNameLst>
                                      </p:cBhvr>
                                      <p:to>
                                        <p:strVal val="visible"/>
                                      </p:to>
                                    </p:set>
                                    <p:animEffect filter="fade" transition="in">
                                      <p:cBhvr>
                                        <p:cTn dur="500" id="49"/>
                                        <p:tgtEl>
                                          <p:spTgt spid="15"/>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2"/>
                                        </p:tgtEl>
                                        <p:attrNameLst>
                                          <p:attrName>style.visibility</p:attrName>
                                        </p:attrNameLst>
                                      </p:cBhvr>
                                      <p:to>
                                        <p:strVal val="visible"/>
                                      </p:to>
                                    </p:set>
                                    <p:animEffect filter="fade" transition="in">
                                      <p:cBhvr>
                                        <p:cTn dur="500" id="52"/>
                                        <p:tgtEl>
                                          <p:spTgt spid="22"/>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3"/>
                                        </p:tgtEl>
                                        <p:attrNameLst>
                                          <p:attrName>style.visibility</p:attrName>
                                        </p:attrNameLst>
                                      </p:cBhvr>
                                      <p:to>
                                        <p:strVal val="visible"/>
                                      </p:to>
                                    </p:set>
                                    <p:animEffect filter="fade" transition="in">
                                      <p:cBhvr>
                                        <p:cTn dur="500" id="57"/>
                                        <p:tgtEl>
                                          <p:spTgt spid="23"/>
                                        </p:tgtEl>
                                      </p:cBhvr>
                                    </p:animEffect>
                                  </p:childTnLst>
                                </p:cTn>
                              </p:par>
                            </p:childTnLst>
                          </p:cTn>
                        </p:par>
                      </p:childTnLst>
                    </p:cTn>
                  </p:par>
                  <p:par>
                    <p:cTn fill="hold" id="58">
                      <p:stCondLst>
                        <p:cond delay="indefinite"/>
                      </p:stCondLst>
                      <p:childTnLst>
                        <p:par>
                          <p:cTn fill="hold" id="59">
                            <p:stCondLst>
                              <p:cond delay="0"/>
                            </p:stCondLst>
                            <p:childTnLst>
                              <p:par>
                                <p:cTn fill="hold" grpId="2" id="60" nodeType="clickEffect" presetClass="exit" presetID="10" presetSubtype="0">
                                  <p:stCondLst>
                                    <p:cond delay="0"/>
                                  </p:stCondLst>
                                  <p:childTnLst>
                                    <p:animEffect filter="fade" transition="out">
                                      <p:cBhvr>
                                        <p:cTn dur="500" id="61"/>
                                        <p:tgtEl>
                                          <p:spTgt spid="11"/>
                                        </p:tgtEl>
                                      </p:cBhvr>
                                    </p:animEffect>
                                    <p:set>
                                      <p:cBhvr>
                                        <p:cTn dur="1" fill="hold" id="62">
                                          <p:stCondLst>
                                            <p:cond delay="499"/>
                                          </p:stCondLst>
                                        </p:cTn>
                                        <p:tgtEl>
                                          <p:spTgt spid="11"/>
                                        </p:tgtEl>
                                        <p:attrNameLst>
                                          <p:attrName>style.visibility</p:attrName>
                                        </p:attrNameLst>
                                      </p:cBhvr>
                                      <p:to>
                                        <p:strVal val="hidden"/>
                                      </p:to>
                                    </p:set>
                                  </p:childTnLst>
                                </p:cTn>
                              </p:par>
                              <p:par>
                                <p:cTn fill="hold" grpId="1" id="63" nodeType="withEffect" presetClass="exit" presetID="10" presetSubtype="0">
                                  <p:stCondLst>
                                    <p:cond delay="0"/>
                                  </p:stCondLst>
                                  <p:childTnLst>
                                    <p:animEffect filter="fade" transition="out">
                                      <p:cBhvr>
                                        <p:cTn dur="500" id="64"/>
                                        <p:tgtEl>
                                          <p:spTgt spid="7"/>
                                        </p:tgtEl>
                                      </p:cBhvr>
                                    </p:animEffect>
                                    <p:set>
                                      <p:cBhvr>
                                        <p:cTn dur="1" fill="hold" id="65">
                                          <p:stCondLst>
                                            <p:cond delay="499"/>
                                          </p:stCondLst>
                                        </p:cTn>
                                        <p:tgtEl>
                                          <p:spTgt spid="7"/>
                                        </p:tgtEl>
                                        <p:attrNameLst>
                                          <p:attrName>style.visibility</p:attrName>
                                        </p:attrNameLst>
                                      </p:cBhvr>
                                      <p:to>
                                        <p:strVal val="hidden"/>
                                      </p:to>
                                    </p:set>
                                  </p:childTnLst>
                                </p:cTn>
                              </p:par>
                              <p:par>
                                <p:cTn fill="hold" grpId="1" id="66" nodeType="withEffect" presetClass="exit" presetID="10" presetSubtype="0">
                                  <p:stCondLst>
                                    <p:cond delay="0"/>
                                  </p:stCondLst>
                                  <p:childTnLst>
                                    <p:animEffect filter="fade" transition="out">
                                      <p:cBhvr>
                                        <p:cTn dur="500" id="67"/>
                                        <p:tgtEl>
                                          <p:spTgt spid="14"/>
                                        </p:tgtEl>
                                      </p:cBhvr>
                                    </p:animEffect>
                                    <p:set>
                                      <p:cBhvr>
                                        <p:cTn dur="1" fill="hold" id="68">
                                          <p:stCondLst>
                                            <p:cond delay="499"/>
                                          </p:stCondLst>
                                        </p:cTn>
                                        <p:tgtEl>
                                          <p:spTgt spid="14"/>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15"/>
                                        </p:tgtEl>
                                      </p:cBhvr>
                                    </p:animEffect>
                                    <p:set>
                                      <p:cBhvr>
                                        <p:cTn dur="1" fill="hold" id="71">
                                          <p:stCondLst>
                                            <p:cond delay="499"/>
                                          </p:stCondLst>
                                        </p:cTn>
                                        <p:tgtEl>
                                          <p:spTgt spid="15"/>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22"/>
                                        </p:tgtEl>
                                      </p:cBhvr>
                                    </p:animEffect>
                                    <p:set>
                                      <p:cBhvr>
                                        <p:cTn dur="1" fill="hold" id="74">
                                          <p:stCondLst>
                                            <p:cond delay="499"/>
                                          </p:stCondLst>
                                        </p:cTn>
                                        <p:tgtEl>
                                          <p:spTgt spid="22"/>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23"/>
                                        </p:tgtEl>
                                      </p:cBhvr>
                                    </p:animEffect>
                                    <p:set>
                                      <p:cBhvr>
                                        <p:cTn dur="1" fill="hold" id="77">
                                          <p:stCondLst>
                                            <p:cond delay="499"/>
                                          </p:stCondLst>
                                        </p:cTn>
                                        <p:tgtEl>
                                          <p:spTgt spid="23"/>
                                        </p:tgtEl>
                                        <p:attrNameLst>
                                          <p:attrName>style.visibility</p:attrName>
                                        </p:attrNameLst>
                                      </p:cBhvr>
                                      <p:to>
                                        <p:strVal val="hidden"/>
                                      </p:to>
                                    </p:se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13"/>
                                        </p:tgtEl>
                                        <p:attrNameLst>
                                          <p:attrName>style.visibility</p:attrName>
                                        </p:attrNameLst>
                                      </p:cBhvr>
                                      <p:to>
                                        <p:strVal val="visible"/>
                                      </p:to>
                                    </p:set>
                                    <p:animEffect filter="fade" transition="in">
                                      <p:cBhvr>
                                        <p:cTn dur="500" id="82"/>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animBg="1" grpId="0" spid="10"/>
      <p:bldP animBg="1" grpId="1" spid="10"/>
      <p:bldP animBg="1" grpId="0" spid="11"/>
      <p:bldP animBg="1" grpId="2" spid="11"/>
      <p:bldP grpId="0" spid="7"/>
      <p:bldP grpId="1" spid="7"/>
      <p:bldP animBg="1" grpId="0" spid="13"/>
      <p:bldP animBg="1" grpId="0" spid="14"/>
      <p:bldP animBg="1" grpId="1" spid="14"/>
      <p:bldP grpId="0" spid="22"/>
      <p:bldP grpId="1" spid="22"/>
      <p:bldP grpId="0" spid="23"/>
      <p:bldP grpId="1" spid="23"/>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C847-2B1A-4B9A-8724-66BDBC209A13}"/>
              </a:ext>
            </a:extLst>
          </p:cNvPr>
          <p:cNvSpPr txBox="1"/>
          <p:nvPr/>
        </p:nvSpPr>
        <p:spPr>
          <a:xfrm>
            <a:off x="2133600" y="1995325"/>
            <a:ext cx="5340159" cy="4463722"/>
          </a:xfrm>
          <a:prstGeom prst="rect">
            <a:avLst/>
          </a:prstGeom>
          <a:noFill/>
        </p:spPr>
        <p:txBody>
          <a:bodyPr rtlCol="0" wrap="square">
            <a:spAutoFit/>
          </a:bodyPr>
          <a:lstStyle/>
          <a:p txid="8bc969302d41906a6e79674fe2e7f9dd">
            <a:pPr algn="l" indent="-457200" marL="457200">
              <a:lnSpc>
                <a:spcPct val="150000"/>
              </a:lnSpc>
              <a:buClr>
                <a:srgbClr val="008CCF"/>
              </a:buClr>
              <a:buFont typeface="+mj-lt"/>
              <a:buAutoNum type="arabicPeriod"/>
            </a:pPr>
            <a:r>
              <a:rPr dirty="0" lang="en-US" sz="2400"/>
              <a:t>Ouvrez l'application Qualité des Données</a:t>
            </a:r>
          </a:p>
          <a:p txid="cac9a972504c80698f899663e2f06465">
            <a:pPr algn="l" indent="-457200" marL="457200">
              <a:lnSpc>
                <a:spcPct val="150000"/>
              </a:lnSpc>
              <a:buClr>
                <a:srgbClr val="008CCF"/>
              </a:buClr>
              <a:buFont typeface="+mj-lt"/>
              <a:buAutoNum type="arabicPeriod"/>
            </a:pPr>
            <a:r>
              <a:rPr dirty="0" lang="en-US" sz="2400"/>
              <a:t>Sélectionnez l'outil de détection de valeurs aberrantes</a:t>
            </a:r>
          </a:p>
          <a:p txid="f701b9de0b3a7a47f356d099462f88fa">
            <a:pPr algn="l" indent="-457200" marL="457200">
              <a:lnSpc>
                <a:spcPct val="150000"/>
              </a:lnSpc>
              <a:buClr>
                <a:srgbClr val="008CCF"/>
              </a:buClr>
              <a:buFont typeface="+mj-lt"/>
              <a:buAutoNum type="arabicPeriod"/>
            </a:pPr>
            <a:r>
              <a:rPr dirty="0" lang="en-US" sz="2400"/>
              <a:t>Sélectionner :</a:t>
            </a:r>
          </a:p>
          <a:p txid="5ef4940635186ddcaf1402d07ab63dae">
            <a:pPr indent="-457200" lvl="1" marL="914400">
              <a:lnSpc>
                <a:spcPct val="150000"/>
              </a:lnSpc>
              <a:buClr>
                <a:srgbClr val="008CCF"/>
              </a:buClr>
              <a:buFont charset="0" panose="020B0604020202020204" pitchFamily="34" typeface="Arial"/>
              <a:buChar char="•"/>
            </a:pPr>
            <a:r>
              <a:rPr dirty="0" lang="en-US" sz="2400"/>
              <a:t>Ensemble de données</a:t>
            </a:r>
          </a:p>
          <a:p txid="700656ef3c9a398209001579923f85ae">
            <a:pPr indent="-457200" lvl="1" marL="914400">
              <a:lnSpc>
                <a:spcPct val="150000"/>
              </a:lnSpc>
              <a:buClr>
                <a:srgbClr val="008CCF"/>
              </a:buClr>
              <a:buFont charset="0" panose="020B0604020202020204" pitchFamily="34" typeface="Arial"/>
              <a:buChar char="•"/>
            </a:pPr>
            <a:r>
              <a:rPr dirty="0" err="1" lang="en-US" sz="2400"/>
              <a:t>Unité</a:t>
            </a:r>
            <a:r>
              <a:rPr dirty="0" lang="en-US" sz="2400"/>
              <a:t> d'organisation</a:t>
            </a:r>
          </a:p>
          <a:p txid="1efa0aa4a677a91d7e033e17eff142e6">
            <a:pPr indent="-457200" lvl="1" marL="914400">
              <a:lnSpc>
                <a:spcPct val="150000"/>
              </a:lnSpc>
              <a:buClr>
                <a:srgbClr val="008CCF"/>
              </a:buClr>
              <a:buFont charset="0" panose="020B0604020202020204" pitchFamily="34" typeface="Arial"/>
              <a:buChar char="•"/>
            </a:pPr>
            <a:r>
              <a:rPr dirty="0" lang="en-US" sz="2400"/>
              <a:t>Dates de début et de fin</a:t>
            </a:r>
          </a:p>
          <a:p txid="26c8c4de2999dac11d611577fde27a69">
            <a:pPr indent="-457200" lvl="1" marL="914400">
              <a:lnSpc>
                <a:spcPct val="150000"/>
              </a:lnSpc>
              <a:buClr>
                <a:srgbClr val="008CCF"/>
              </a:buClr>
              <a:buFont charset="0" panose="020B0604020202020204" pitchFamily="34" typeface="Arial"/>
              <a:buChar char="•"/>
            </a:pPr>
            <a:r>
              <a:rPr dirty="0" lang="en-US" sz="2400"/>
              <a:t>Méthode d'analyse de valeurs aberrantes</a:t>
            </a:r>
          </a:p>
        </p:txBody>
      </p:sp>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grpSp>
        <p:nvGrpSpPr>
          <p:cNvPr id="7" name="Group 6">
            <a:extLst>
              <a:ext uri="{FF2B5EF4-FFF2-40B4-BE49-F238E27FC236}">
                <a16:creationId xmlns:a16="http://schemas.microsoft.com/office/drawing/2014/main" id="{8E31F42D-3C5F-4AD9-A7F3-3D6A535C5B19}"/>
              </a:ext>
            </a:extLst>
          </p:cNvPr>
          <p:cNvGrpSpPr/>
          <p:nvPr/>
        </p:nvGrpSpPr>
        <p:grpSpPr>
          <a:xfrm>
            <a:off x="7254103" y="1266778"/>
            <a:ext cx="2468880" cy="2023326"/>
            <a:chOff x="7254103" y="1266778"/>
            <a:chExt cx="2468880" cy="2023326"/>
          </a:xfrm>
        </p:grpSpPr>
        <p:grpSp>
          <p:nvGrpSpPr>
            <p:cNvPr id="18" name="Group 17">
              <a:extLst>
                <a:ext uri="{FF2B5EF4-FFF2-40B4-BE49-F238E27FC236}">
                  <a16:creationId xmlns:a16="http://schemas.microsoft.com/office/drawing/2014/main" id="{04AC776A-0D97-4E5B-AA60-6BE5D83B102B}"/>
                </a:ext>
              </a:extLst>
            </p:cNvPr>
            <p:cNvGrpSpPr/>
            <p:nvPr/>
          </p:nvGrpSpPr>
          <p:grpSpPr>
            <a:xfrm>
              <a:off x="7850424" y="2102654"/>
              <a:ext cx="1276237" cy="1187450"/>
              <a:chOff x="4283075" y="2225675"/>
              <a:chExt cx="1276237" cy="1187450"/>
            </a:xfrm>
          </p:grpSpPr>
          <p:sp>
            <p:nvSpPr>
              <p:cNvPr id="19" name="Freeform: Shape 18">
                <a:extLst>
                  <a:ext uri="{FF2B5EF4-FFF2-40B4-BE49-F238E27FC236}">
                    <a16:creationId xmlns:a16="http://schemas.microsoft.com/office/drawing/2014/main" id="{64E81173-7319-4148-B314-E82FA4F39A76}"/>
                  </a:ext>
                </a:extLst>
              </p:cNvPr>
              <p:cNvSpPr/>
              <p:nvPr/>
            </p:nvSpPr>
            <p:spPr>
              <a:xfrm>
                <a:off x="4283075" y="2225675"/>
                <a:ext cx="1187450" cy="1187450"/>
              </a:xfrm>
              <a:custGeom>
                <a:avLst/>
                <a:gdLst>
                  <a:gd fmla="*/ 104775 w 1187450" name="connsiteX0"/>
                  <a:gd fmla="*/ 0 h 1187450" name="connsiteY0"/>
                  <a:gd fmla="*/ 0 w 1187450" name="connsiteX1"/>
                  <a:gd fmla="*/ 0 h 1187450" name="connsiteY1"/>
                  <a:gd fmla="*/ 0 w 1187450" name="connsiteX2"/>
                  <a:gd fmla="*/ 1187450 h 1187450" name="connsiteY2"/>
                  <a:gd fmla="*/ 1187450 w 1187450" name="connsiteX3"/>
                  <a:gd fmla="*/ 1187450 h 1187450" name="connsiteY3"/>
                  <a:gd fmla="*/ 1187450 w 1187450" name="connsiteX4"/>
                  <a:gd fmla="*/ 1082675 h 1187450" name="connsiteY4"/>
                  <a:gd fmla="*/ 104775 w 1187450" name="connsiteX5"/>
                  <a:gd fmla="*/ 1082675 h 1187450" name="connsiteY5"/>
                  <a:gd fmla="*/ 104775 w 1187450" name="connsiteX6"/>
                  <a:gd fmla="*/ 0 h 11874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87450" w="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cap="flat" w="17463">
                <a:noFill/>
                <a:prstDash val="solid"/>
                <a:miter/>
              </a:ln>
            </p:spPr>
            <p:txBody>
              <a:bodyPr anchor="ctr" rtlCol="0"/>
              <a:lstStyle/>
              <a:p>
                <a:endParaRPr dirty="0" lang="en-US">
                  <a:solidFill>
                    <a:schemeClr val="tx2"/>
                  </a:solidFill>
                </a:endParaRPr>
              </a:p>
            </p:txBody>
          </p:sp>
          <p:sp>
            <p:nvSpPr>
              <p:cNvPr id="20" name="Freeform: Shape 19">
                <a:extLst>
                  <a:ext uri="{FF2B5EF4-FFF2-40B4-BE49-F238E27FC236}">
                    <a16:creationId xmlns:a16="http://schemas.microsoft.com/office/drawing/2014/main" id="{09BFDD3E-D4A8-4327-B6F1-3AB3340C1AEA}"/>
                  </a:ext>
                </a:extLst>
              </p:cNvPr>
              <p:cNvSpPr/>
              <p:nvPr/>
            </p:nvSpPr>
            <p:spPr>
              <a:xfrm>
                <a:off x="4465732" y="2368291"/>
                <a:ext cx="1004792" cy="812390"/>
              </a:xfrm>
              <a:custGeom>
                <a:avLst/>
                <a:gdLst>
                  <a:gd fmla="*/ 991783 w 1004792" name="connsiteX0"/>
                  <a:gd fmla="*/ 707406 h 812390" name="connsiteY0"/>
                  <a:gd fmla="*/ 735084 w 1004792" name="connsiteX1"/>
                  <a:gd fmla="*/ 385258 h 812390" name="connsiteY1"/>
                  <a:gd fmla="*/ 502396 w 1004792" name="connsiteX2"/>
                  <a:gd fmla="*/ 0 h 812390" name="connsiteY2"/>
                  <a:gd fmla="*/ 269621 w 1004792" name="connsiteX3"/>
                  <a:gd fmla="*/ 385258 h 812390" name="connsiteY3"/>
                  <a:gd fmla="*/ 13010 w 1004792" name="connsiteX4"/>
                  <a:gd fmla="*/ 707406 h 812390" name="connsiteY4"/>
                  <a:gd fmla="*/ 0 w 1004792" name="connsiteX5"/>
                  <a:gd fmla="*/ 707074 h 812390" name="connsiteY5"/>
                  <a:gd fmla="*/ 0 w 1004792" name="connsiteX6"/>
                  <a:gd fmla="*/ 811849 h 812390" name="connsiteY6"/>
                  <a:gd fmla="*/ 9290 w 1004792" name="connsiteX7"/>
                  <a:gd fmla="*/ 812111 h 812390" name="connsiteY7"/>
                  <a:gd fmla="*/ 25565 w 1004792" name="connsiteX8"/>
                  <a:gd fmla="*/ 812391 h 812390" name="connsiteY8"/>
                  <a:gd fmla="*/ 373942 w 1004792" name="connsiteX9"/>
                  <a:gd fmla="*/ 395788 h 812390" name="connsiteY9"/>
                  <a:gd fmla="*/ 502396 w 1004792" name="connsiteX10"/>
                  <a:gd fmla="*/ 104775 h 812390" name="connsiteY10"/>
                  <a:gd fmla="*/ 630850 w 1004792" name="connsiteX11"/>
                  <a:gd fmla="*/ 395788 h 812390" name="connsiteY11"/>
                  <a:gd fmla="*/ 995520 w 1004792" name="connsiteX12"/>
                  <a:gd fmla="*/ 812111 h 812390" name="connsiteY12"/>
                  <a:gd fmla="*/ 1004792 w 1004792" name="connsiteX13"/>
                  <a:gd fmla="*/ 811849 h 812390" name="connsiteY13"/>
                  <a:gd fmla="*/ 1004792 w 1004792" name="connsiteX14"/>
                  <a:gd fmla="*/ 707074 h 812390" name="connsiteY14"/>
                  <a:gd fmla="*/ 991783 w 1004792" name="connsiteX15"/>
                  <a:gd fmla="*/ 707406 h 81239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812390" w="1004792">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cap="flat" w="17463">
                <a:noFill/>
                <a:prstDash val="solid"/>
                <a:miter/>
              </a:ln>
            </p:spPr>
            <p:txBody>
              <a:bodyPr anchor="ctr" rtlCol="0"/>
              <a:lstStyle/>
              <a:p>
                <a:endParaRPr dirty="0" lang="en-US"/>
              </a:p>
            </p:txBody>
          </p:sp>
          <p:sp>
            <p:nvSpPr>
              <p:cNvPr id="21" name="Oval 20">
                <a:extLst>
                  <a:ext uri="{FF2B5EF4-FFF2-40B4-BE49-F238E27FC236}">
                    <a16:creationId xmlns:a16="http://schemas.microsoft.com/office/drawing/2014/main" id="{92415E66-FDD5-4728-AFA9-C50D67DFCCDF}"/>
                  </a:ext>
                </a:extLst>
              </p:cNvPr>
              <p:cNvSpPr/>
              <p:nvPr/>
            </p:nvSpPr>
            <p:spPr>
              <a:xfrm>
                <a:off x="5376432" y="2461978"/>
                <a:ext cx="182880" cy="182880"/>
              </a:xfrm>
              <a:prstGeom prst="ellipse">
                <a:avLst/>
              </a:prstGeom>
              <a:solidFill>
                <a:schemeClr val="accent2"/>
              </a:solidFill>
              <a:ln cap="flat" w="17463">
                <a:noFill/>
                <a:prstDash val="solid"/>
                <a:miter/>
              </a:ln>
            </p:spPr>
            <p:txBody>
              <a:bodyPr anchor="ctr" rtlCol="0"/>
              <a:lstStyle/>
              <a:p>
                <a:endParaRPr dirty="0" lang="en-US"/>
              </a:p>
            </p:txBody>
          </p:sp>
        </p:grpSp>
        <p:sp>
          <p:nvSpPr>
            <p:cNvPr id="22" name="Rectangle: Rounded Corners 21">
              <a:extLst>
                <a:ext uri="{FF2B5EF4-FFF2-40B4-BE49-F238E27FC236}">
                  <a16:creationId xmlns:a16="http://schemas.microsoft.com/office/drawing/2014/main" id="{63B9233C-BE97-4595-B9AB-F91AB1211A0F}"/>
                </a:ext>
              </a:extLst>
            </p:cNvPr>
            <p:cNvSpPr/>
            <p:nvPr/>
          </p:nvSpPr>
          <p:spPr>
            <a:xfrm>
              <a:off x="7254103" y="126677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dd05ef769d0043c705ab2ea493c664f">
              <a:pPr algn="ctr"/>
              <a:r>
                <a:rPr dirty="0" lang="en-US" sz="2200"/>
                <a:t>Détection de valeurs aberrantes</a:t>
              </a:r>
            </a:p>
          </p:txBody>
        </p:sp>
      </p:grpSp>
      <p:sp>
        <p:nvSpPr>
          <p:cNvPr id="4" name="Right Brace 3">
            <a:extLst>
              <a:ext uri="{FF2B5EF4-FFF2-40B4-BE49-F238E27FC236}">
                <a16:creationId xmlns:a16="http://schemas.microsoft.com/office/drawing/2014/main" id="{74E50086-161A-4CF0-A73F-BE2300555236}"/>
              </a:ext>
            </a:extLst>
          </p:cNvPr>
          <p:cNvSpPr/>
          <p:nvPr/>
        </p:nvSpPr>
        <p:spPr>
          <a:xfrm>
            <a:off x="6805543" y="3823667"/>
            <a:ext cx="448560" cy="2081383"/>
          </a:xfrm>
          <a:prstGeom prst="rightBrace">
            <a:avLst>
              <a:gd fmla="val 43786" name="adj1"/>
              <a:gd fmla="val 50000" name="adj2"/>
            </a:avLst>
          </a:prstGeom>
          <a:ln cap="rnd" w="349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5" name="TextBox 4">
            <a:extLst>
              <a:ext uri="{FF2B5EF4-FFF2-40B4-BE49-F238E27FC236}">
                <a16:creationId xmlns:a16="http://schemas.microsoft.com/office/drawing/2014/main" id="{CCD9D4A3-259B-4DB8-95B2-548F1F9E0913}"/>
              </a:ext>
            </a:extLst>
          </p:cNvPr>
          <p:cNvSpPr txBox="1"/>
          <p:nvPr/>
        </p:nvSpPr>
        <p:spPr>
          <a:xfrm>
            <a:off x="7586414" y="4633525"/>
            <a:ext cx="2886960" cy="461665"/>
          </a:xfrm>
          <a:prstGeom prst="rect">
            <a:avLst/>
          </a:prstGeom>
          <a:noFill/>
        </p:spPr>
        <p:txBody>
          <a:bodyPr rtlCol="0" wrap="square">
            <a:spAutoFit/>
          </a:bodyPr>
          <a:lstStyle/>
          <a:p txid="580961b264d4f90f6559dc631b745fc1">
            <a:pPr algn="l">
              <a:buClr>
                <a:srgbClr val="008CCF"/>
              </a:buClr>
            </a:pPr>
            <a:r>
              <a:rPr dirty="0" lang="en-US" sz="2400"/>
              <a:t>Écran des résultats</a:t>
            </a:r>
          </a:p>
        </p:txBody>
      </p:sp>
    </p:spTree>
    <p:custDataLst>
      <p:tags r:id="rId1"/>
    </p:custDataLst>
    <p:extLst>
      <p:ext uri="{BB962C8B-B14F-4D97-AF65-F5344CB8AC3E}">
        <p14:creationId xmlns:p14="http://schemas.microsoft.com/office/powerpoint/2010/main" val="81434064"/>
      </p:ext>
    </p:extLst>
  </p:cSld>
  <p:clrMapOvr>
    <a:masterClrMapping/>
  </p:clrMapOvr>
  <p:transition advTm="236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0" st="0"/>
                                            </p:txEl>
                                          </p:spTgt>
                                        </p:tgtEl>
                                        <p:attrNameLst>
                                          <p:attrName>style.visibility</p:attrName>
                                        </p:attrNameLst>
                                      </p:cBhvr>
                                      <p:to>
                                        <p:strVal val="visible"/>
                                      </p:to>
                                    </p:set>
                                    <p:animEffect filter="fade" transition="in">
                                      <p:cBhvr>
                                        <p:cTn dur="500" id="12"/>
                                        <p:tgtEl>
                                          <p:spTgt spid="3">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1" st="1"/>
                                            </p:txEl>
                                          </p:spTgt>
                                        </p:tgtEl>
                                        <p:attrNameLst>
                                          <p:attrName>style.visibility</p:attrName>
                                        </p:attrNameLst>
                                      </p:cBhvr>
                                      <p:to>
                                        <p:strVal val="visible"/>
                                      </p:to>
                                    </p:set>
                                    <p:animEffect filter="fade" transition="in">
                                      <p:cBhvr>
                                        <p:cTn dur="500" id="17"/>
                                        <p:tgtEl>
                                          <p:spTgt spid="3">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2" st="2"/>
                                            </p:txEl>
                                          </p:spTgt>
                                        </p:tgtEl>
                                        <p:attrNameLst>
                                          <p:attrName>style.visibility</p:attrName>
                                        </p:attrNameLst>
                                      </p:cBhvr>
                                      <p:to>
                                        <p:strVal val="visible"/>
                                      </p:to>
                                    </p:set>
                                    <p:animEffect filter="fade" transition="in">
                                      <p:cBhvr>
                                        <p:cTn dur="500" id="22"/>
                                        <p:tgtEl>
                                          <p:spTgt spid="3">
                                            <p:txEl>
                                              <p:pRg end="2" st="2"/>
                                            </p:txEl>
                                          </p:spTgt>
                                        </p:tgtEl>
                                      </p:cBhvr>
                                    </p:animEffect>
                                  </p:childTnLst>
                                </p:cTn>
                              </p:par>
                            </p:childTnLst>
                          </p:cTn>
                        </p:par>
                        <p:par>
                          <p:cTn fill="hold" id="23">
                            <p:stCondLst>
                              <p:cond delay="500"/>
                            </p:stCondLst>
                            <p:childTnLst>
                              <p:par>
                                <p:cTn fill="hold" grpId="0" id="24" nodeType="afterEffect" presetClass="entr" presetID="10" presetSubtype="0">
                                  <p:stCondLst>
                                    <p:cond delay="0"/>
                                  </p:stCondLst>
                                  <p:childTnLst>
                                    <p:set>
                                      <p:cBhvr>
                                        <p:cTn dur="1" fill="hold" id="25">
                                          <p:stCondLst>
                                            <p:cond delay="0"/>
                                          </p:stCondLst>
                                        </p:cTn>
                                        <p:tgtEl>
                                          <p:spTgt spid="3">
                                            <p:txEl>
                                              <p:pRg end="3" st="3"/>
                                            </p:txEl>
                                          </p:spTgt>
                                        </p:tgtEl>
                                        <p:attrNameLst>
                                          <p:attrName>style.visibility</p:attrName>
                                        </p:attrNameLst>
                                      </p:cBhvr>
                                      <p:to>
                                        <p:strVal val="visible"/>
                                      </p:to>
                                    </p:set>
                                    <p:animEffect filter="fade" transition="in">
                                      <p:cBhvr>
                                        <p:cTn dur="500" id="26"/>
                                        <p:tgtEl>
                                          <p:spTgt spid="3">
                                            <p:txEl>
                                              <p:pRg end="3" st="3"/>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
                                            <p:txEl>
                                              <p:pRg end="4" st="4"/>
                                            </p:txEl>
                                          </p:spTgt>
                                        </p:tgtEl>
                                        <p:attrNameLst>
                                          <p:attrName>style.visibility</p:attrName>
                                        </p:attrNameLst>
                                      </p:cBhvr>
                                      <p:to>
                                        <p:strVal val="visible"/>
                                      </p:to>
                                    </p:set>
                                    <p:animEffect filter="fade" transition="in">
                                      <p:cBhvr>
                                        <p:cTn dur="500" id="31"/>
                                        <p:tgtEl>
                                          <p:spTgt spid="3">
                                            <p:txEl>
                                              <p:pRg end="4" st="4"/>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xEl>
                                              <p:pRg end="5" st="5"/>
                                            </p:txEl>
                                          </p:spTgt>
                                        </p:tgtEl>
                                        <p:attrNameLst>
                                          <p:attrName>style.visibility</p:attrName>
                                        </p:attrNameLst>
                                      </p:cBhvr>
                                      <p:to>
                                        <p:strVal val="visible"/>
                                      </p:to>
                                    </p:set>
                                    <p:animEffect filter="fade" transition="in">
                                      <p:cBhvr>
                                        <p:cTn dur="500" id="36"/>
                                        <p:tgtEl>
                                          <p:spTgt spid="3">
                                            <p:txEl>
                                              <p:pRg end="5" st="5"/>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3">
                                            <p:txEl>
                                              <p:pRg end="6" st="6"/>
                                            </p:txEl>
                                          </p:spTgt>
                                        </p:tgtEl>
                                        <p:attrNameLst>
                                          <p:attrName>style.visibility</p:attrName>
                                        </p:attrNameLst>
                                      </p:cBhvr>
                                      <p:to>
                                        <p:strVal val="visible"/>
                                      </p:to>
                                    </p:set>
                                    <p:animEffect filter="fade" transition="in">
                                      <p:cBhvr>
                                        <p:cTn dur="500" id="41"/>
                                        <p:tgtEl>
                                          <p:spTgt spid="3">
                                            <p:txEl>
                                              <p:pRg end="6" st="6"/>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22" presetSubtype="8">
                                  <p:stCondLst>
                                    <p:cond delay="0"/>
                                  </p:stCondLst>
                                  <p:childTnLst>
                                    <p:set>
                                      <p:cBhvr>
                                        <p:cTn dur="1" fill="hold" id="45">
                                          <p:stCondLst>
                                            <p:cond delay="0"/>
                                          </p:stCondLst>
                                        </p:cTn>
                                        <p:tgtEl>
                                          <p:spTgt spid="4"/>
                                        </p:tgtEl>
                                        <p:attrNameLst>
                                          <p:attrName>style.visibility</p:attrName>
                                        </p:attrNameLst>
                                      </p:cBhvr>
                                      <p:to>
                                        <p:strVal val="visible"/>
                                      </p:to>
                                    </p:set>
                                    <p:animEffect filter="wipe(left)" transition="in">
                                      <p:cBhvr>
                                        <p:cTn dur="500" id="46"/>
                                        <p:tgtEl>
                                          <p:spTgt spid="4"/>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5"/>
                                        </p:tgtEl>
                                        <p:attrNameLst>
                                          <p:attrName>style.visibility</p:attrName>
                                        </p:attrNameLst>
                                      </p:cBhvr>
                                      <p:to>
                                        <p:strVal val="visible"/>
                                      </p:to>
                                    </p:set>
                                    <p:animEffect filter="fade" transition="in">
                                      <p:cBhvr>
                                        <p:cTn dur="500" id="50"/>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4"/>
      <p:bldP grpId="0" spid="5"/>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B5B7FA62-D307-407E-B0BD-A2534F9A7773}"/>
  <p:tag name="ISPRING_RESOURCE_FOLDER" val="C:\Users\alita\Documents\0. Clientes LOCAL\DHIS2\Fundamentals\2.0\Data Capture and validation\M3\3.2.2_OutlierDetection\"/>
  <p:tag name="ISPRING_PRESENTATION_PATH" val="C:\Users\alita\Documents\0. Clientes LOCAL\DHIS2\Fundamentals\2.0\Data Capture and validation\M3\3.2.2_OutlierDetection.pptx"/>
  <p:tag name="ISPRING_SCREEN_RECS_UPDATED" val="C:\Users\alita\Documents\0. Clientes LOCAL\DHIS2\Fundamentals\2.0\Data Capture and validation\M3\3.2.2_OutlierDetection\"/>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60"/>
  <p:tag name="ISPRING_PRESENTATION_INFO_2" val="&lt;?xml version=&quot;1.0&quot; encoding=&quot;UTF-8&quot; standalone=&quot;no&quot; ?&gt;&#10;&lt;presentation2&gt;&#10;&#10;  &lt;slides&gt;&#10;    &lt;slide id=&quot;{3FF3F70A-4C29-4B88-8246-7CE706BA63A0}&quot; pptId=&quot;299&quot;/&gt;&#10;    &lt;slide id=&quot;{79CC6A21-ECFD-4E02-BE7D-C91A84C72B7D}&quot; pptId=&quot;300&quot;/&gt;&#10;    &lt;slide id=&quot;{43597C66-20B9-4B5E-80BF-F0791D096DB5}&quot; pptId=&quot;331&quot;/&gt;&#10;    &lt;slide id=&quot;{29ED66E4-9408-4CB1-BE55-0BD93B92D131}&quot; pptId=&quot;326&quot;/&gt;&#10;    &lt;slide id=&quot;{59A0F3C4-D7E9-4F15-BFB7-C517FBEA658B}&quot; pptId=&quot;327&quot;/&gt;&#10;    &lt;slide id=&quot;{FBC22A6B-A280-4A79-B24C-6784797901FB}&quot; pptId=&quot;328&quot;/&gt;&#10;    &lt;slide id=&quot;{DBBC1545-2B48-419E-9653-0C27D8E68DCB}&quot; pptId=&quot;329&quot;/&gt;&#10;    &lt;slide id=&quot;{8B031A3D-F701-486A-BCBD-DEDABCD2611C}&quot; pptId=&quot;330&quot;/&gt;&#10;    &lt;slide id=&quot;{84E60E05-76DD-4CF2-B632-CAB846996299}&quot; pptId=&quot;303&quot;/&gt;&#10;    &lt;slide id=&quot;{03239225-A996-4005-A7A5-2FD4F2A11036}&quot; pptId=&quot;272&quot;/&gt;&#10;  &lt;/slides&gt;&#10;&#10;  &lt;narration&gt;&#10;    &lt;audioTracks&gt;&#10;      &lt;audioTrack muted=&quot;false&quot; name=&quot;Text-to-speech clip — Audio  1&quot; resource=&quot;28793aef&quot; slideId=&quot;{79CC6A21-ECFD-4E02-BE7D-C91A84C72B7D}&quot; startTime=&quot;0&quot; stepIndex=&quot;0&quot; volume=&quot;1&quot;&gt;&#10;        &lt;audio channels=&quot;2&quot; format=&quot;fltp&quot; sampleRate=&quot;48000&quot;/&gt;&#10;      &lt;/audioTrack&gt;&#10;      &lt;audioTrack muted=&quot;false&quot; name=&quot;Text-to-speech clip — Audio  2&quot; resource=&quot;bccf649e&quot; slideId=&quot;{43597C66-20B9-4B5E-80BF-F0791D096DB5}&quot; startTime=&quot;0&quot; stepIndex=&quot;0&quot; volume=&quot;1&quot;&gt;&#10;        &lt;audio channels=&quot;2&quot; format=&quot;fltp&quot; sampleRate=&quot;48000&quot;/&gt;&#10;      &lt;/audioTrack&gt;&#10;      &lt;audioTrack muted=&quot;false&quot; name=&quot;Text-to-speech clip — Audio  3&quot; resource=&quot;d38a3a2d&quot; slideId=&quot;{29ED66E4-9408-4CB1-BE55-0BD93B92D131}&quot; startTime=&quot;0&quot; stepIndex=&quot;0&quot; volume=&quot;1&quot;&gt;&#10;        &lt;audio channels=&quot;2&quot; format=&quot;fltp&quot; sampleRate=&quot;48000&quot;/&gt;&#10;      &lt;/audioTrack&gt;&#10;      &lt;audioTrack muted=&quot;false&quot; name=&quot;Text-to-speech clip — Audio  4&quot; resource=&quot;1acfec1e&quot; slideId=&quot;{FBC22A6B-A280-4A79-B24C-6784797901FB}&quot; startTime=&quot;0&quot; stepIndex=&quot;0&quot; volume=&quot;1&quot;&gt;&#10;        &lt;audio channels=&quot;2&quot; format=&quot;fltp&quot; sampleRate=&quot;48000&quot;/&gt;&#10;      &lt;/audioTrack&gt;&#10;      &lt;audioTrack muted=&quot;false&quot; name=&quot;Text-to-speech clip — Audio  5&quot; resource=&quot;1392208a&quot; slideId=&quot;{8B031A3D-F701-486A-BCBD-DEDABCD2611C}&quot; startTime=&quot;0&quot; stepIndex=&quot;0&quot; volume=&quot;1&quot;&gt;&#10;        &lt;audio channels=&quot;2&quot; format=&quot;fltp&quot; sampleRate=&quot;48000&quot;/&gt;&#10;      &lt;/audioTrack&gt;&#10;      &lt;audioTrack muted=&quot;false&quot; name=&quot;Text-to-speech clip — Audio  6&quot; resource=&quot;2ca41b52&quot; slideId=&quot;{84E60E05-76DD-4CF2-B632-CAB846996299}&quot; startTime=&quot;0&quot; stepIndex=&quot;0&quot; volume=&quot;1&quot;&gt;&#10;        &lt;audio channels=&quot;2&quot; format=&quot;fltp&quot; sampleRate=&quot;48000&quot;/&gt;&#10;      &lt;/audioTrack&gt;&#10;      &lt;audioTrack muted=&quot;false&quot; name=&quot;outro&quot; resource=&quot;852908ac&quot; slideId=&quot;{03239225-A996-4005-A7A5-2FD4F2A11036}&quot; startTime=&quot;0&quot; stepIndex=&quot;0&quot; volume=&quot;1&quot;&gt;&#10;        &lt;audio channels=&quot;2&quot; format=&quot;fltp&quot; sampleRate=&quot;44100&quot;/&gt;&#10;      &lt;/audioTrack&gt;&#10;      &lt;audioTrack muted=&quot;false&quot; name=&quot;intro&quot; resource=&quot;ad9c9b95&quot; slideId=&quot;{3FF3F70A-4C29-4B88-8246-7CE706BA63A0}&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G0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G0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G0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xtF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G0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xtFBUjnP2+moAAADlAAAAHAAAAG5vbmUvaHRtbF9za2luX3NldHRpbmdzLmpzb26r5lIAAqUcJQUrhWowG8xPKi0pyc/TS87PK0nNK9HLyy/KTQSrUVJ2AwMlHZyK88tSiwgoTUtMTkUx1NTIwskFp0qEiSZO5i7OlsjqChLTU/WSEpOz04vyS/NSIMqcXV0MXYyVwKpquWoBUEsDBBQAAgAIAHG0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RhX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GFd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YV1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RhXV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kYV1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JGFd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CRhXVUlBOzImkAAABuAAAAHAAAAHVuaXZlcnNhbC9sb2NhbF9zZXR0aW5ncy54bWwNzDEOgzAMQNGdU1jeKe3WgcDGVpbSA1jERZEcG5GA4PZk+8PTb/szChy8pWDq8PV4IrDO5oMuDn/TUL8RUib1JKbsUA2h76pWbCb5cs4FJliFLt4mjiUyjxSLHHYRqOFTXv/AHpuuugFQSwMEFAACAAgAkYV1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kYV1VDqd53BLAAAAawAAABsAAAB1bml2ZXJzYWwvdW5pdmVyc2FsLnBuZy54bWyzsa/IzVEoSy0qzszPs1Uy1DNQsrfj5bIpKEoty0wtV6gAigEFIUBJoRLINUJwyzNTSjKAQgYWFgjBjNTM9IwSWyULQzO4oD7QTABQSwMEFAACAAgAd7R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3tF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He0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d7R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3tF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3tF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d7RQVLx9NfdKAAAASQAAAB8AAAB2aWRlb2xlY3R1cmUvbG9jYWxfc2V0dGluZ3MueG1ss7GvyM1RKEstKs7Mz7NVMtQzUFJIzUvOT8nMS7dVCg1x07VQUiguScxLSczJz0u1VcrLV1Kwt+OyyclPTswJTi0pASos1rfjAgBQSwECAAAUAAIACABxtFBUMhu6IvkDAADgDgAAGAAAAAAAAAABAAAAAAAAAAAAbm9uZS9jb21tb25fbWVzc2FnZXMubG5nUEsBAgAAFAACAAgAcbRQVBUeYBujAAAAfwEAACkAAAAAAAAAAQAAAAAALwQAAG5vbmUvcGxheWJhY2tfYW5kX25hdmlnYXRpb25fc2V0dGluZ3MueG1sUEsBAgAAFAACAAgAcbRQVB9UimowAwAAxw4AACIAAAAAAAAAAQAAAAAAGQUAAG5vbmUvZmxhc2hfcHVibGlzaGluZ19zZXR0aW5ncy54bWxQSwECAAAUAAIACABxtFBUcVeUnRUBAADRAgAAHAAAAAAAAAABAAAAAACJCAAAbm9uZS9mbGFzaF9za2luX3NldHRpbmdzLnhtbFBLAQIAABQAAgAIAHG0UFTXm3CWKwMAAG8OAAAhAAAAAAAAAAEAAAAAANgJAABub25lL2h0bWxfcHVibGlzaGluZ19zZXR0aW5ncy54bWxQSwECAAAUAAIACABxtFBUjnP2+moAAADlAAAAHAAAAAAAAAABAAAAAABCDQAAbm9uZS9odG1sX3NraW5fc2V0dGluZ3MuanNvblBLAQIAABQAAgAIAHG0UFS8fTX3SgAAAEkAAAAXAAAAAAAAAAEAAAAAAOYNAABub25lL2xvY2FsX3NldHRpbmdzLnhtbFBLAQIAABQAAgAIAGp1Y1TuA81MSQMAAOMJAAAUAAAAAAAAAAEAAAAAAGUOAAB1bml2ZXJzYWwvcGxheWVyLnhtbFBLAQIAABQAAgAIAJGFdVQGoq6pcgYAACYZAAAdAAAAAAAAAAEAAAAAAOARAAB1bml2ZXJzYWwvY29tbW9uX21lc3NhZ2VzLmxuZ1BLAQIAABQAAgAIAJGFdVQVHmAbowAAAH8BAAAuAAAAAAAAAAEAAAAAAI0YAAB1bml2ZXJzYWwvcGxheWJhY2tfYW5kX25hdmlnYXRpb25fc2V0dGluZ3MueG1sUEsBAgAAFAACAAgAkYV1VJz/rQVSBAAA3BUAACcAAAAAAAAAAQAAAAAAfBkAAHVuaXZlcnNhbC9mbGFzaF9wdWJsaXNoaW5nX3NldHRpbmdzLnhtbFBLAQIAABQAAgAIAJGFdVSNnu+/fwMAAOEMAAAhAAAAAAAAAAEAAAAAABMeAAB1bml2ZXJzYWwvZmxhc2hfc2tpbl9zZXR0aW5ncy54bWxQSwECAAAUAAIACACRhXVUV9GaZ0wEAABmFQAAJgAAAAAAAAABAAAAAADRIQAAdW5pdmVyc2FsL2h0bWxfcHVibGlzaGluZ19zZXR0aW5ncy54bWxQSwECAAAUAAIACACRhXVUDvLBv70BAACMBgAAIQAAAAAAAAABAAAAAABhJgAAdW5pdmVyc2FsL2h0bWxfc2tpbl9zZXR0aW5ncy5qc29uUEsBAgAAFAACAAgAkYV1VJQTsyJpAAAAbgAAABwAAAAAAAAAAQAAAAAAXSgAAHVuaXZlcnNhbC9sb2NhbF9zZXR0aW5ncy54bWxQSwECAAAUAAIACACRhXVU49I+v1ETAACGOQAAFwAAAAAAAAAAAAAAAAAAKQAAdW5pdmVyc2FsL3VuaXZlcnNhbC5wbmdQSwECAAAUAAIACACRhXVUOp3ncEsAAABrAAAAGwAAAAAAAAABAAAAAACGPAAAdW5pdmVyc2FsL3VuaXZlcnNhbC5wbmcueG1sUEsBAgAAFAACAAgAd7RQVPaxDkKjBQAApRUAACAAAAAAAAAAAQAAAAAACj0AAHZpZGVvbGVjdHVyZS9jb21tb25fbWVzc2FnZXMubG5nUEsBAgAAFAACAAgAd7RQVBUeYBujAAAAfwEAADEAAAAAAAAAAQAAAAAA60IAAHZpZGVvbGVjdHVyZS9wbGF5YmFja19hbmRfbmF2aWdhdGlvbl9zZXR0aW5ncy54bWxQSwECAAAUAAIACAB3tFBUp4ruNgwFAADlGQAAKgAAAAAAAAABAAAAAADdQwAAdmlkZW9sZWN0dXJlL2ZsYXNoX3B1Ymxpc2hpbmdfc2V0dGluZ3MueG1sUEsBAgAAFAACAAgAd7RQVI92Vf5vAgAAhwgAACQAAAAAAAAAAQAAAAAAMUkAAHZpZGVvbGVjdHVyZS9mbGFzaF9za2luX3NldHRpbmdzLnhtbFBLAQIAABQAAgAIAHe0UFR8n4QKAgUAAF0ZAAApAAAAAAAAAAEAAAAAAOJLAAB2aWRlb2xlY3R1cmUvaHRtbF9wdWJsaXNoaW5nX3NldHRpbmdzLnhtbFBLAQIAABQAAgAIAHe0UFSTaEB+hwEAANkEAAAkAAAAAAAAAAEAAAAAACtRAAB2aWRlb2xlY3R1cmUvaHRtbF9za2luX3NldHRpbmdzLmpzb25QSwECAAAUAAIACAB3tFBUvH0190oAAABJAAAAHwAAAAAAAAABAAAAAAD0UgAAdmlkZW9sZWN0dXJlL2xvY2FsX3NldHRpbmdzLnhtbFBLBQYAAAAAGAAYAGoHAAB7UwAAAAA="/>
  <p:tag name="ISPRING_ULTRA_SCORM_COURCE_TITLE" val="3.2.2 Data Capture and Validation - Outlier Detection [Part 2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2 of 3] Data entry errors happen. During capture of aggregate data into DHIS2, a user may type a value that is much higher or lower than it should be, perhaps by adding an extra zero or entering a number in the wrong field. In some cases, these extreme values may be accurate and could indicate a deviation from the norm that should be investigated. These unexpected high and low values are called outliers and the Outlier Detection tool within the DHIS2 Data Quality app can help you identify them.\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2.2 Outlier Detection&quot;,&quot;onlineDestinationFolderId&quot;:&quot;c87a9dc2-56d1-11ec-9404-bacc1cfba3b4&quot;,&quot;onlineDestinationUrl&quot;:&quot;dhis2-academy.ispring.com&quot;}}"/>
  <p:tag name="ISPRING_SCORM_RATE_QUIZZES" val="0"/>
  <p:tag name="ISPRING_PRESENTATION_TITLE" val="3.2.2 Data Capture and Validation - Outlier Detection [Part 2 of 3]"/>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370216-01DB-4C89-BC57-653E89715EB0}:303"/>
  <p:tag name="ISPRING_SLIDE_ID_2" val="{84E60E05-76DD-4CF2-B632-CAB846996299}"/>
  <p:tag name="GENSWF_ADVANCE_TIME" val="23.616"/>
  <p:tag name="TIMING" val="|1.807|2.62|2.739|2.781|1.675|1.887|1.45|4.138"/>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3239225-A996-4005-A7A5-2FD4F2A11036}"/>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3FF3F70A-4C29-4B88-8246-7CE706BA63A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A9D3133-70C8-4700-9091-7C8E8302E2A1}:300"/>
  <p:tag name="ISPRING_SLIDE_ID_2" val="{79CC6A21-ECFD-4E02-BE7D-C91A84C72B7D}"/>
  <p:tag name="GENSWF_ADVANCE_TIME" val="11.307"/>
  <p:tag name="TIMING" val="|1.18|2.535|0.703|1.312|2.508"/>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CF52C4F-6427-4F2E-8052-FDFC0AFFE9B8}:331"/>
  <p:tag name="ISPRING_SLIDE_ID_2" val="{43597C66-20B9-4B5E-80BF-F0791D096DB5}"/>
  <p:tag name="GENSWF_ADVANCE_TIME" val="10.318"/>
  <p:tag name="TIMING" val="|0.89|4.84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125F7-74B2-44C2-9B32-66054B4D9DD5}:326"/>
  <p:tag name="ISPRING_SLIDE_ID_2" val="{29ED66E4-9408-4CB1-BE55-0BD93B92D131}"/>
  <p:tag name="GENSWF_ADVANCE_TIME" val="5.502"/>
  <p:tag name="TIMING" val="|2.88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4D76F18-AB31-4A92-ABC4-00DD1105D5FD}:327"/>
  <p:tag name="ISPRING_SLIDE_ID_2" val="{59A0F3C4-D7E9-4F15-BFB7-C517FBEA658B}"/>
  <p:tag name="GENSWF_ADVANCE_TIME" val="114.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F737740-0D8B-44DD-A2B0-248CEB964749}:328"/>
  <p:tag name="ISPRING_SLIDE_ID_2" val="{FBC22A6B-A280-4A79-B24C-6784797901FB}"/>
  <p:tag name="GENSWF_ADVANCE_TIME" val="25.080"/>
  <p:tag name="TIMING" val="|2.56|1.059|1.412|3.453|8.032|4.748"/>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63F05B4-63BE-4870-9302-2998DF99B3F3}:329"/>
  <p:tag name="ISPRING_SLIDE_ID_2" val="{DBBC1545-2B48-419E-9653-0C27D8E68DCB}"/>
  <p:tag name="GENSWF_ADVANCE_TIME" val="41.00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28883ED-9E52-43AC-9F84-FF90493A0AE6}:330"/>
  <p:tag name="ISPRING_SLIDE_ID_2" val="{8B031A3D-F701-486A-BCBD-DEDABCD2611C}"/>
  <p:tag name="GENSWF_ADVANCE_TIME" val="64.080"/>
  <p:tag name="TIMING" val="|6.558|2.385|1.297|7.342|2.853|0.978|9.551|7.573|3.595|5.248|4.08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8117</TotalTime>
  <Words>838</Words>
  <Application>Microsoft Macintosh PowerPoint</Application>
  <PresentationFormat>Widescreen</PresentationFormat>
  <Paragraphs>68</Paragraphs>
  <Slides>10</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3.2.2 Data Capture and Validation - Outlier Detection [Part 2 of 3]</dc:title>
  <dc:subject>elearning</dc:subject>
  <dc:creator>Alejandra Avila</dc:creator>
  <cp:lastModifiedBy>Simona Sekerova</cp:lastModifiedBy>
  <cp:revision>424</cp:revision>
  <dcterms:created xsi:type="dcterms:W3CDTF">2021-02-03T12:41:27Z</dcterms:created>
  <dcterms:modified xsi:type="dcterms:W3CDTF">2023-09-19T12:44:26Z</dcterms:modified>
</cp:coreProperties>
</file>